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25"/>
  </p:notesMasterIdLst>
  <p:sldIdLst>
    <p:sldId id="256" r:id="rId2"/>
    <p:sldId id="258" r:id="rId3"/>
    <p:sldId id="262" r:id="rId4"/>
    <p:sldId id="265" r:id="rId5"/>
    <p:sldId id="275" r:id="rId6"/>
    <p:sldId id="267" r:id="rId7"/>
    <p:sldId id="312" r:id="rId8"/>
    <p:sldId id="268" r:id="rId9"/>
    <p:sldId id="313" r:id="rId10"/>
    <p:sldId id="270" r:id="rId11"/>
    <p:sldId id="314" r:id="rId12"/>
    <p:sldId id="271" r:id="rId13"/>
    <p:sldId id="315" r:id="rId14"/>
    <p:sldId id="272" r:id="rId15"/>
    <p:sldId id="316" r:id="rId16"/>
    <p:sldId id="273" r:id="rId17"/>
    <p:sldId id="317" r:id="rId18"/>
    <p:sldId id="274" r:id="rId19"/>
    <p:sldId id="318" r:id="rId20"/>
    <p:sldId id="276" r:id="rId21"/>
    <p:sldId id="277" r:id="rId22"/>
    <p:sldId id="278" r:id="rId23"/>
    <p:sldId id="279"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Fira Sans Extra Condensed Medium" panose="020B0604020202020204" charset="0"/>
      <p:regular r:id="rId30"/>
      <p:bold r:id="rId31"/>
      <p:italic r:id="rId32"/>
      <p:boldItalic r:id="rId33"/>
    </p:embeddedFont>
    <p:embeddedFont>
      <p:font typeface="Lato" panose="020F0502020204030203" pitchFamily="34" charset="0"/>
      <p:regular r:id="rId34"/>
      <p:bold r:id="rId35"/>
      <p:italic r:id="rId36"/>
      <p:boldItalic r:id="rId37"/>
    </p:embeddedFont>
    <p:embeddedFont>
      <p:font typeface="Montserrat" panose="00000500000000000000" pitchFamily="50" charset="0"/>
      <p:regular r:id="rId38"/>
      <p:bold r:id="rId39"/>
      <p:italic r:id="rId40"/>
      <p:boldItalic r:id="rId41"/>
    </p:embeddedFont>
    <p:embeddedFont>
      <p:font typeface="Montserrat ExtraBold" panose="00000900000000000000" pitchFamily="50" charset="0"/>
      <p:bold r:id="rId42"/>
      <p:boldItalic r:id="rId43"/>
    </p:embeddedFont>
    <p:embeddedFont>
      <p:font typeface="Poppins" panose="020B0604020202020204" charset="0"/>
      <p:regular r:id="rId44"/>
      <p:bold r:id="rId45"/>
      <p:italic r:id="rId46"/>
      <p:boldItalic r:id="rId47"/>
    </p:embeddedFont>
    <p:embeddedFont>
      <p:font typeface="Poppins Black" panose="020B0604020202020204" charset="0"/>
      <p:bold r:id="rId48"/>
      <p:boldItalic r:id="rId49"/>
    </p:embeddedFont>
    <p:embeddedFont>
      <p:font typeface="Roboto" panose="02000000000000000000" pitchFamily="2" charset="0"/>
      <p:regular r:id="rId50"/>
      <p:bold r:id="rId51"/>
      <p:italic r:id="rId52"/>
      <p:boldItalic r:id="rId53"/>
    </p:embeddedFont>
    <p:embeddedFont>
      <p:font typeface="Rubik" panose="020B0604020202020204" charset="-79"/>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2A67"/>
    <a:srgbClr val="FFCE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FCF858E-9108-41B0-94E9-0A01483E93AF}">
  <a:tblStyle styleId="{FFCF858E-9108-41B0-94E9-0A01483E93A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67A2F3B-AE7E-47FB-B78C-7CDB9EBB241F}"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734" y="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font" Target="fonts/font3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font" Target="fonts/font31.fntdata"/><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font" Target="fonts/font32.fntdata"/><Relationship Id="rId10" Type="http://schemas.openxmlformats.org/officeDocument/2006/relationships/slide" Target="slides/slide9.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2.jpg>
</file>

<file path=ppt/media/image3.jp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9"/>
        <p:cNvGrpSpPr/>
        <p:nvPr/>
      </p:nvGrpSpPr>
      <p:grpSpPr>
        <a:xfrm>
          <a:off x="0" y="0"/>
          <a:ext cx="0" cy="0"/>
          <a:chOff x="0" y="0"/>
          <a:chExt cx="0" cy="0"/>
        </a:xfrm>
      </p:grpSpPr>
      <p:sp>
        <p:nvSpPr>
          <p:cNvPr id="2460" name="Google Shape;246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1" name="Google Shape;24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4"/>
        <p:cNvGrpSpPr/>
        <p:nvPr/>
      </p:nvGrpSpPr>
      <p:grpSpPr>
        <a:xfrm>
          <a:off x="0" y="0"/>
          <a:ext cx="0" cy="0"/>
          <a:chOff x="0" y="0"/>
          <a:chExt cx="0" cy="0"/>
        </a:xfrm>
      </p:grpSpPr>
      <p:sp>
        <p:nvSpPr>
          <p:cNvPr id="2825" name="Google Shape;2825;g8bd378f352_1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6" name="Google Shape;2826;g8bd378f352_1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3"/>
        <p:cNvGrpSpPr/>
        <p:nvPr/>
      </p:nvGrpSpPr>
      <p:grpSpPr>
        <a:xfrm>
          <a:off x="0" y="0"/>
          <a:ext cx="0" cy="0"/>
          <a:chOff x="0" y="0"/>
          <a:chExt cx="0" cy="0"/>
        </a:xfrm>
      </p:grpSpPr>
      <p:sp>
        <p:nvSpPr>
          <p:cNvPr id="2544" name="Google Shape;2544;g8b863b52af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5" name="Google Shape;2545;g8b863b52af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1507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6"/>
        <p:cNvGrpSpPr/>
        <p:nvPr/>
      </p:nvGrpSpPr>
      <p:grpSpPr>
        <a:xfrm>
          <a:off x="0" y="0"/>
          <a:ext cx="0" cy="0"/>
          <a:chOff x="0" y="0"/>
          <a:chExt cx="0" cy="0"/>
        </a:xfrm>
      </p:grpSpPr>
      <p:sp>
        <p:nvSpPr>
          <p:cNvPr id="2837" name="Google Shape;2837;g8bd378f352_1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8" name="Google Shape;2838;g8bd378f352_1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6"/>
        <p:cNvGrpSpPr/>
        <p:nvPr/>
      </p:nvGrpSpPr>
      <p:grpSpPr>
        <a:xfrm>
          <a:off x="0" y="0"/>
          <a:ext cx="0" cy="0"/>
          <a:chOff x="0" y="0"/>
          <a:chExt cx="0" cy="0"/>
        </a:xfrm>
      </p:grpSpPr>
      <p:sp>
        <p:nvSpPr>
          <p:cNvPr id="2937" name="Google Shape;2937;g8bd378f352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8" name="Google Shape;2938;g8bd378f352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5746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7"/>
        <p:cNvGrpSpPr/>
        <p:nvPr/>
      </p:nvGrpSpPr>
      <p:grpSpPr>
        <a:xfrm>
          <a:off x="0" y="0"/>
          <a:ext cx="0" cy="0"/>
          <a:chOff x="0" y="0"/>
          <a:chExt cx="0" cy="0"/>
        </a:xfrm>
      </p:grpSpPr>
      <p:sp>
        <p:nvSpPr>
          <p:cNvPr id="2858" name="Google Shape;2858;g8bd378f352_1_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9" name="Google Shape;2859;g8bd378f352_1_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6"/>
        <p:cNvGrpSpPr/>
        <p:nvPr/>
      </p:nvGrpSpPr>
      <p:grpSpPr>
        <a:xfrm>
          <a:off x="0" y="0"/>
          <a:ext cx="0" cy="0"/>
          <a:chOff x="0" y="0"/>
          <a:chExt cx="0" cy="0"/>
        </a:xfrm>
      </p:grpSpPr>
      <p:sp>
        <p:nvSpPr>
          <p:cNvPr id="2937" name="Google Shape;2937;g8bd378f352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8" name="Google Shape;2938;g8bd378f352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05553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3"/>
        <p:cNvGrpSpPr/>
        <p:nvPr/>
      </p:nvGrpSpPr>
      <p:grpSpPr>
        <a:xfrm>
          <a:off x="0" y="0"/>
          <a:ext cx="0" cy="0"/>
          <a:chOff x="0" y="0"/>
          <a:chExt cx="0" cy="0"/>
        </a:xfrm>
      </p:grpSpPr>
      <p:sp>
        <p:nvSpPr>
          <p:cNvPr id="2864" name="Google Shape;2864;g8be3fcdf46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5" name="Google Shape;2865;g8be3fcdf46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3"/>
        <p:cNvGrpSpPr/>
        <p:nvPr/>
      </p:nvGrpSpPr>
      <p:grpSpPr>
        <a:xfrm>
          <a:off x="0" y="0"/>
          <a:ext cx="0" cy="0"/>
          <a:chOff x="0" y="0"/>
          <a:chExt cx="0" cy="0"/>
        </a:xfrm>
      </p:grpSpPr>
      <p:sp>
        <p:nvSpPr>
          <p:cNvPr id="2544" name="Google Shape;2544;g8b863b52af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5" name="Google Shape;2545;g8b863b52af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68845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7"/>
        <p:cNvGrpSpPr/>
        <p:nvPr/>
      </p:nvGrpSpPr>
      <p:grpSpPr>
        <a:xfrm>
          <a:off x="0" y="0"/>
          <a:ext cx="0" cy="0"/>
          <a:chOff x="0" y="0"/>
          <a:chExt cx="0" cy="0"/>
        </a:xfrm>
      </p:grpSpPr>
      <p:sp>
        <p:nvSpPr>
          <p:cNvPr id="2918" name="Google Shape;2918;g8be3fcdf46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8be3fcdf46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3"/>
        <p:cNvGrpSpPr/>
        <p:nvPr/>
      </p:nvGrpSpPr>
      <p:grpSpPr>
        <a:xfrm>
          <a:off x="0" y="0"/>
          <a:ext cx="0" cy="0"/>
          <a:chOff x="0" y="0"/>
          <a:chExt cx="0" cy="0"/>
        </a:xfrm>
      </p:grpSpPr>
      <p:sp>
        <p:nvSpPr>
          <p:cNvPr id="2544" name="Google Shape;2544;g8b863b52af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5" name="Google Shape;2545;g8b863b52af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722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8bd378f35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8bd378f35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8bd378f352_1_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8bd378f352_1_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2"/>
        <p:cNvGrpSpPr/>
        <p:nvPr/>
      </p:nvGrpSpPr>
      <p:grpSpPr>
        <a:xfrm>
          <a:off x="0" y="0"/>
          <a:ext cx="0" cy="0"/>
          <a:chOff x="0" y="0"/>
          <a:chExt cx="0" cy="0"/>
        </a:xfrm>
      </p:grpSpPr>
      <p:sp>
        <p:nvSpPr>
          <p:cNvPr id="3003" name="Google Shape;3003;g8bd378f352_1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4" name="Google Shape;3004;g8bd378f352_1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3"/>
        <p:cNvGrpSpPr/>
        <p:nvPr/>
      </p:nvGrpSpPr>
      <p:grpSpPr>
        <a:xfrm>
          <a:off x="0" y="0"/>
          <a:ext cx="0" cy="0"/>
          <a:chOff x="0" y="0"/>
          <a:chExt cx="0" cy="0"/>
        </a:xfrm>
      </p:grpSpPr>
      <p:sp>
        <p:nvSpPr>
          <p:cNvPr id="3104" name="Google Shape;3104;g8bd378f352_1_9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5" name="Google Shape;3105;g8bd378f352_1_9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3"/>
        <p:cNvGrpSpPr/>
        <p:nvPr/>
      </p:nvGrpSpPr>
      <p:grpSpPr>
        <a:xfrm>
          <a:off x="0" y="0"/>
          <a:ext cx="0" cy="0"/>
          <a:chOff x="0" y="0"/>
          <a:chExt cx="0" cy="0"/>
        </a:xfrm>
      </p:grpSpPr>
      <p:sp>
        <p:nvSpPr>
          <p:cNvPr id="3114" name="Google Shape;3114;g99b3d1b27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5" name="Google Shape;3115;g99b3d1b27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3"/>
        <p:cNvGrpSpPr/>
        <p:nvPr/>
      </p:nvGrpSpPr>
      <p:grpSpPr>
        <a:xfrm>
          <a:off x="0" y="0"/>
          <a:ext cx="0" cy="0"/>
          <a:chOff x="0" y="0"/>
          <a:chExt cx="0" cy="0"/>
        </a:xfrm>
      </p:grpSpPr>
      <p:sp>
        <p:nvSpPr>
          <p:cNvPr id="2544" name="Google Shape;2544;g8b863b52af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5" name="Google Shape;2545;g8b863b52af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5"/>
        <p:cNvGrpSpPr/>
        <p:nvPr/>
      </p:nvGrpSpPr>
      <p:grpSpPr>
        <a:xfrm>
          <a:off x="0" y="0"/>
          <a:ext cx="0" cy="0"/>
          <a:chOff x="0" y="0"/>
          <a:chExt cx="0" cy="0"/>
        </a:xfrm>
      </p:grpSpPr>
      <p:sp>
        <p:nvSpPr>
          <p:cNvPr id="2616" name="Google Shape;2616;g8b863b52af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7" name="Google Shape;2617;g8b863b52af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6"/>
        <p:cNvGrpSpPr/>
        <p:nvPr/>
      </p:nvGrpSpPr>
      <p:grpSpPr>
        <a:xfrm>
          <a:off x="0" y="0"/>
          <a:ext cx="0" cy="0"/>
          <a:chOff x="0" y="0"/>
          <a:chExt cx="0" cy="0"/>
        </a:xfrm>
      </p:grpSpPr>
      <p:sp>
        <p:nvSpPr>
          <p:cNvPr id="2937" name="Google Shape;2937;g8bd378f352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8" name="Google Shape;2938;g8bd378f352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3"/>
        <p:cNvGrpSpPr/>
        <p:nvPr/>
      </p:nvGrpSpPr>
      <p:grpSpPr>
        <a:xfrm>
          <a:off x="0" y="0"/>
          <a:ext cx="0" cy="0"/>
          <a:chOff x="0" y="0"/>
          <a:chExt cx="0" cy="0"/>
        </a:xfrm>
      </p:grpSpPr>
      <p:sp>
        <p:nvSpPr>
          <p:cNvPr id="2674" name="Google Shape;2674;g8bd378f352_1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5" name="Google Shape;2675;g8bd378f352_1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6"/>
        <p:cNvGrpSpPr/>
        <p:nvPr/>
      </p:nvGrpSpPr>
      <p:grpSpPr>
        <a:xfrm>
          <a:off x="0" y="0"/>
          <a:ext cx="0" cy="0"/>
          <a:chOff x="0" y="0"/>
          <a:chExt cx="0" cy="0"/>
        </a:xfrm>
      </p:grpSpPr>
      <p:sp>
        <p:nvSpPr>
          <p:cNvPr id="2937" name="Google Shape;2937;g8bd378f352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8" name="Google Shape;2938;g8bd378f352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09857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
        <p:cNvGrpSpPr/>
        <p:nvPr/>
      </p:nvGrpSpPr>
      <p:grpSpPr>
        <a:xfrm>
          <a:off x="0" y="0"/>
          <a:ext cx="0" cy="0"/>
          <a:chOff x="0" y="0"/>
          <a:chExt cx="0" cy="0"/>
        </a:xfrm>
      </p:grpSpPr>
      <p:sp>
        <p:nvSpPr>
          <p:cNvPr id="2788" name="Google Shape;2788;g8bd378f352_1_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9" name="Google Shape;2789;g8bd378f352_1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3"/>
        <p:cNvGrpSpPr/>
        <p:nvPr/>
      </p:nvGrpSpPr>
      <p:grpSpPr>
        <a:xfrm>
          <a:off x="0" y="0"/>
          <a:ext cx="0" cy="0"/>
          <a:chOff x="0" y="0"/>
          <a:chExt cx="0" cy="0"/>
        </a:xfrm>
      </p:grpSpPr>
      <p:sp>
        <p:nvSpPr>
          <p:cNvPr id="2544" name="Google Shape;2544;g8b863b52af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5" name="Google Shape;2545;g8b863b52af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93081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CE4B"/>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0950" y="1559450"/>
            <a:ext cx="4566900" cy="1510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500"/>
              <a:buFont typeface="Montserrat ExtraBold"/>
              <a:buNone/>
              <a:defRPr sz="4000">
                <a:latin typeface="Poppins"/>
                <a:ea typeface="Poppins"/>
                <a:cs typeface="Poppins"/>
                <a:sym typeface="Poppins"/>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1130950" y="3590650"/>
            <a:ext cx="3933000" cy="512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200"/>
              <a:buFont typeface="Roboto"/>
              <a:buNone/>
              <a:defRPr sz="1400">
                <a:latin typeface="Rubik"/>
                <a:ea typeface="Rubik"/>
                <a:cs typeface="Rubik"/>
                <a:sym typeface="Rubik"/>
              </a:defRPr>
            </a:lvl1pPr>
            <a:lvl2pPr lvl="1" algn="ctr">
              <a:lnSpc>
                <a:spcPct val="100000"/>
              </a:lnSpc>
              <a:spcBef>
                <a:spcPts val="0"/>
              </a:spcBef>
              <a:spcAft>
                <a:spcPts val="0"/>
              </a:spcAft>
              <a:buClr>
                <a:schemeClr val="lt1"/>
              </a:buClr>
              <a:buSzPts val="2200"/>
              <a:buFont typeface="Roboto"/>
              <a:buNone/>
              <a:defRPr sz="2200">
                <a:solidFill>
                  <a:schemeClr val="lt1"/>
                </a:solidFill>
                <a:latin typeface="Roboto"/>
                <a:ea typeface="Roboto"/>
                <a:cs typeface="Roboto"/>
                <a:sym typeface="Roboto"/>
              </a:defRPr>
            </a:lvl2pPr>
            <a:lvl3pPr lvl="2" algn="ctr">
              <a:lnSpc>
                <a:spcPct val="100000"/>
              </a:lnSpc>
              <a:spcBef>
                <a:spcPts val="0"/>
              </a:spcBef>
              <a:spcAft>
                <a:spcPts val="0"/>
              </a:spcAft>
              <a:buClr>
                <a:schemeClr val="lt1"/>
              </a:buClr>
              <a:buSzPts val="2200"/>
              <a:buFont typeface="Roboto"/>
              <a:buNone/>
              <a:defRPr sz="2200">
                <a:solidFill>
                  <a:schemeClr val="lt1"/>
                </a:solidFill>
                <a:latin typeface="Roboto"/>
                <a:ea typeface="Roboto"/>
                <a:cs typeface="Roboto"/>
                <a:sym typeface="Roboto"/>
              </a:defRPr>
            </a:lvl3pPr>
            <a:lvl4pPr lvl="3" algn="ctr">
              <a:lnSpc>
                <a:spcPct val="100000"/>
              </a:lnSpc>
              <a:spcBef>
                <a:spcPts val="0"/>
              </a:spcBef>
              <a:spcAft>
                <a:spcPts val="0"/>
              </a:spcAft>
              <a:buClr>
                <a:schemeClr val="lt1"/>
              </a:buClr>
              <a:buSzPts val="2200"/>
              <a:buFont typeface="Roboto"/>
              <a:buNone/>
              <a:defRPr sz="2200">
                <a:solidFill>
                  <a:schemeClr val="lt1"/>
                </a:solidFill>
                <a:latin typeface="Roboto"/>
                <a:ea typeface="Roboto"/>
                <a:cs typeface="Roboto"/>
                <a:sym typeface="Roboto"/>
              </a:defRPr>
            </a:lvl4pPr>
            <a:lvl5pPr lvl="4" algn="ctr">
              <a:lnSpc>
                <a:spcPct val="100000"/>
              </a:lnSpc>
              <a:spcBef>
                <a:spcPts val="0"/>
              </a:spcBef>
              <a:spcAft>
                <a:spcPts val="0"/>
              </a:spcAft>
              <a:buClr>
                <a:schemeClr val="lt1"/>
              </a:buClr>
              <a:buSzPts val="2200"/>
              <a:buFont typeface="Roboto"/>
              <a:buNone/>
              <a:defRPr sz="2200">
                <a:solidFill>
                  <a:schemeClr val="lt1"/>
                </a:solidFill>
                <a:latin typeface="Roboto"/>
                <a:ea typeface="Roboto"/>
                <a:cs typeface="Roboto"/>
                <a:sym typeface="Roboto"/>
              </a:defRPr>
            </a:lvl5pPr>
            <a:lvl6pPr lvl="5" algn="ctr">
              <a:lnSpc>
                <a:spcPct val="100000"/>
              </a:lnSpc>
              <a:spcBef>
                <a:spcPts val="0"/>
              </a:spcBef>
              <a:spcAft>
                <a:spcPts val="0"/>
              </a:spcAft>
              <a:buClr>
                <a:schemeClr val="lt1"/>
              </a:buClr>
              <a:buSzPts val="2200"/>
              <a:buFont typeface="Roboto"/>
              <a:buNone/>
              <a:defRPr sz="2200">
                <a:solidFill>
                  <a:schemeClr val="lt1"/>
                </a:solidFill>
                <a:latin typeface="Roboto"/>
                <a:ea typeface="Roboto"/>
                <a:cs typeface="Roboto"/>
                <a:sym typeface="Roboto"/>
              </a:defRPr>
            </a:lvl6pPr>
            <a:lvl7pPr lvl="6" algn="ctr">
              <a:lnSpc>
                <a:spcPct val="100000"/>
              </a:lnSpc>
              <a:spcBef>
                <a:spcPts val="0"/>
              </a:spcBef>
              <a:spcAft>
                <a:spcPts val="0"/>
              </a:spcAft>
              <a:buClr>
                <a:schemeClr val="lt1"/>
              </a:buClr>
              <a:buSzPts val="2200"/>
              <a:buFont typeface="Roboto"/>
              <a:buNone/>
              <a:defRPr sz="2200">
                <a:solidFill>
                  <a:schemeClr val="lt1"/>
                </a:solidFill>
                <a:latin typeface="Roboto"/>
                <a:ea typeface="Roboto"/>
                <a:cs typeface="Roboto"/>
                <a:sym typeface="Roboto"/>
              </a:defRPr>
            </a:lvl7pPr>
            <a:lvl8pPr lvl="7" algn="ctr">
              <a:lnSpc>
                <a:spcPct val="100000"/>
              </a:lnSpc>
              <a:spcBef>
                <a:spcPts val="0"/>
              </a:spcBef>
              <a:spcAft>
                <a:spcPts val="0"/>
              </a:spcAft>
              <a:buClr>
                <a:schemeClr val="lt1"/>
              </a:buClr>
              <a:buSzPts val="2200"/>
              <a:buFont typeface="Roboto"/>
              <a:buNone/>
              <a:defRPr sz="2200">
                <a:solidFill>
                  <a:schemeClr val="lt1"/>
                </a:solidFill>
                <a:latin typeface="Roboto"/>
                <a:ea typeface="Roboto"/>
                <a:cs typeface="Roboto"/>
                <a:sym typeface="Roboto"/>
              </a:defRPr>
            </a:lvl8pPr>
            <a:lvl9pPr lvl="8" algn="ctr">
              <a:lnSpc>
                <a:spcPct val="100000"/>
              </a:lnSpc>
              <a:spcBef>
                <a:spcPts val="0"/>
              </a:spcBef>
              <a:spcAft>
                <a:spcPts val="0"/>
              </a:spcAft>
              <a:buClr>
                <a:schemeClr val="lt1"/>
              </a:buClr>
              <a:buSzPts val="2200"/>
              <a:buFont typeface="Roboto"/>
              <a:buNone/>
              <a:defRPr sz="2200">
                <a:solidFill>
                  <a:schemeClr val="lt1"/>
                </a:solidFill>
                <a:latin typeface="Roboto"/>
                <a:ea typeface="Roboto"/>
                <a:cs typeface="Roboto"/>
                <a:sym typeface="Roboto"/>
              </a:defRPr>
            </a:lvl9pPr>
          </a:lstStyle>
          <a:p>
            <a:endParaRPr/>
          </a:p>
        </p:txBody>
      </p:sp>
      <p:grpSp>
        <p:nvGrpSpPr>
          <p:cNvPr id="11" name="Google Shape;11;p2"/>
          <p:cNvGrpSpPr/>
          <p:nvPr/>
        </p:nvGrpSpPr>
        <p:grpSpPr>
          <a:xfrm>
            <a:off x="5637175" y="1213225"/>
            <a:ext cx="982500" cy="2994950"/>
            <a:chOff x="5637175" y="1213225"/>
            <a:chExt cx="982500" cy="2994950"/>
          </a:xfrm>
        </p:grpSpPr>
        <p:sp>
          <p:nvSpPr>
            <p:cNvPr id="12" name="Google Shape;12;p2"/>
            <p:cNvSpPr/>
            <p:nvPr/>
          </p:nvSpPr>
          <p:spPr>
            <a:xfrm>
              <a:off x="5637175" y="1213225"/>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6134750" y="2667900"/>
              <a:ext cx="484925" cy="1370250"/>
              <a:chOff x="3973200" y="1692800"/>
              <a:chExt cx="484925" cy="1370250"/>
            </a:xfrm>
          </p:grpSpPr>
          <p:sp>
            <p:nvSpPr>
              <p:cNvPr id="14" name="Google Shape;14;p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4">
  <p:cSld name="CUSTOM_20">
    <p:spTree>
      <p:nvGrpSpPr>
        <p:cNvPr id="1" name="Shape 953"/>
        <p:cNvGrpSpPr/>
        <p:nvPr/>
      </p:nvGrpSpPr>
      <p:grpSpPr>
        <a:xfrm>
          <a:off x="0" y="0"/>
          <a:ext cx="0" cy="0"/>
          <a:chOff x="0" y="0"/>
          <a:chExt cx="0" cy="0"/>
        </a:xfrm>
      </p:grpSpPr>
      <p:sp>
        <p:nvSpPr>
          <p:cNvPr id="954" name="Google Shape;954;p24"/>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 name="Google Shape;955;p24"/>
          <p:cNvGrpSpPr/>
          <p:nvPr/>
        </p:nvGrpSpPr>
        <p:grpSpPr>
          <a:xfrm>
            <a:off x="7201988" y="6"/>
            <a:ext cx="1945925" cy="1370262"/>
            <a:chOff x="7201988" y="6"/>
            <a:chExt cx="1945925" cy="1370262"/>
          </a:xfrm>
        </p:grpSpPr>
        <p:sp>
          <p:nvSpPr>
            <p:cNvPr id="956" name="Google Shape;956;p24"/>
            <p:cNvSpPr/>
            <p:nvPr/>
          </p:nvSpPr>
          <p:spPr>
            <a:xfrm>
              <a:off x="7201988" y="6"/>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 name="Google Shape;957;p24"/>
            <p:cNvGrpSpPr/>
            <p:nvPr/>
          </p:nvGrpSpPr>
          <p:grpSpPr>
            <a:xfrm>
              <a:off x="8660288" y="18"/>
              <a:ext cx="484925" cy="1370250"/>
              <a:chOff x="3973200" y="1692800"/>
              <a:chExt cx="484925" cy="1370250"/>
            </a:xfrm>
          </p:grpSpPr>
          <p:sp>
            <p:nvSpPr>
              <p:cNvPr id="958" name="Google Shape;958;p2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2" name="Google Shape;982;p24"/>
          <p:cNvSpPr txBox="1">
            <a:spLocks noGrp="1"/>
          </p:cNvSpPr>
          <p:nvPr>
            <p:ph type="title"/>
          </p:nvPr>
        </p:nvSpPr>
        <p:spPr>
          <a:xfrm>
            <a:off x="717075" y="412453"/>
            <a:ext cx="7710000" cy="64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latin typeface="Poppins"/>
                <a:ea typeface="Poppins"/>
                <a:cs typeface="Poppins"/>
                <a:sym typeface="Poppins"/>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5">
  <p:cSld name="CUSTOM_20_1">
    <p:spTree>
      <p:nvGrpSpPr>
        <p:cNvPr id="1" name="Shape 983"/>
        <p:cNvGrpSpPr/>
        <p:nvPr/>
      </p:nvGrpSpPr>
      <p:grpSpPr>
        <a:xfrm>
          <a:off x="0" y="0"/>
          <a:ext cx="0" cy="0"/>
          <a:chOff x="0" y="0"/>
          <a:chExt cx="0" cy="0"/>
        </a:xfrm>
      </p:grpSpPr>
      <p:sp>
        <p:nvSpPr>
          <p:cNvPr id="984" name="Google Shape;984;p25"/>
          <p:cNvSpPr/>
          <p:nvPr/>
        </p:nvSpPr>
        <p:spPr>
          <a:xfrm flipH="1">
            <a:off x="8805245" y="-1581793"/>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grpSp>
        <p:nvGrpSpPr>
          <p:cNvPr id="985" name="Google Shape;985;p25"/>
          <p:cNvGrpSpPr/>
          <p:nvPr/>
        </p:nvGrpSpPr>
        <p:grpSpPr>
          <a:xfrm flipH="1">
            <a:off x="8569813" y="-127118"/>
            <a:ext cx="484925" cy="1370250"/>
            <a:chOff x="3973200" y="1692800"/>
            <a:chExt cx="484925" cy="1370250"/>
          </a:xfrm>
        </p:grpSpPr>
        <p:sp>
          <p:nvSpPr>
            <p:cNvPr id="986" name="Google Shape;986;p2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87" name="Google Shape;987;p2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88" name="Google Shape;988;p2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89" name="Google Shape;989;p2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0" name="Google Shape;990;p2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1" name="Google Shape;991;p2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2" name="Google Shape;992;p2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3" name="Google Shape;993;p2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4" name="Google Shape;994;p2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5" name="Google Shape;995;p2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6" name="Google Shape;996;p2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7" name="Google Shape;997;p2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8" name="Google Shape;998;p2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9" name="Google Shape;999;p2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0" name="Google Shape;1000;p2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1" name="Google Shape;1001;p2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2" name="Google Shape;1002;p2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3" name="Google Shape;1003;p2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4" name="Google Shape;1004;p2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5" name="Google Shape;1005;p2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6" name="Google Shape;1006;p2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7" name="Google Shape;1007;p2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8" name="Google Shape;1008;p2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9" name="Google Shape;1009;p2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grpSp>
      <p:grpSp>
        <p:nvGrpSpPr>
          <p:cNvPr id="1010" name="Google Shape;1010;p25"/>
          <p:cNvGrpSpPr/>
          <p:nvPr/>
        </p:nvGrpSpPr>
        <p:grpSpPr>
          <a:xfrm>
            <a:off x="-1214198" y="4632165"/>
            <a:ext cx="3967900" cy="465900"/>
            <a:chOff x="2613600" y="4372375"/>
            <a:chExt cx="3967900" cy="465900"/>
          </a:xfrm>
        </p:grpSpPr>
        <p:sp>
          <p:nvSpPr>
            <p:cNvPr id="1011" name="Google Shape;1011;p25"/>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2" name="Google Shape;1012;p25"/>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3" name="Google Shape;1013;p25"/>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4" name="Google Shape;1014;p25"/>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5" name="Google Shape;1015;p25"/>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6" name="Google Shape;1016;p25"/>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7" name="Google Shape;1017;p25"/>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8" name="Google Shape;1018;p25"/>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9" name="Google Shape;1019;p25"/>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0" name="Google Shape;1020;p25"/>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1" name="Google Shape;1021;p25"/>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2" name="Google Shape;1022;p25"/>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3" name="Google Shape;1023;p25"/>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4" name="Google Shape;1024;p25"/>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5" name="Google Shape;1025;p25"/>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6" name="Google Shape;1026;p25"/>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grpSp>
      <p:sp>
        <p:nvSpPr>
          <p:cNvPr id="1027" name="Google Shape;1027;p25"/>
          <p:cNvSpPr/>
          <p:nvPr/>
        </p:nvSpPr>
        <p:spPr>
          <a:xfrm>
            <a:off x="-719053" y="-695678"/>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8" name="Google Shape;1028;p25"/>
          <p:cNvSpPr txBox="1">
            <a:spLocks noGrp="1"/>
          </p:cNvSpPr>
          <p:nvPr>
            <p:ph type="title"/>
          </p:nvPr>
        </p:nvSpPr>
        <p:spPr>
          <a:xfrm>
            <a:off x="724219" y="413055"/>
            <a:ext cx="7709700" cy="64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latin typeface="Poppins"/>
                <a:ea typeface="Poppins"/>
                <a:cs typeface="Poppins"/>
                <a:sym typeface="Poppins"/>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CUSTOM_14">
    <p:spTree>
      <p:nvGrpSpPr>
        <p:cNvPr id="1" name="Shape 1029"/>
        <p:cNvGrpSpPr/>
        <p:nvPr/>
      </p:nvGrpSpPr>
      <p:grpSpPr>
        <a:xfrm>
          <a:off x="0" y="0"/>
          <a:ext cx="0" cy="0"/>
          <a:chOff x="0" y="0"/>
          <a:chExt cx="0" cy="0"/>
        </a:xfrm>
      </p:grpSpPr>
      <p:sp>
        <p:nvSpPr>
          <p:cNvPr id="1030" name="Google Shape;1030;p26"/>
          <p:cNvSpPr/>
          <p:nvPr/>
        </p:nvSpPr>
        <p:spPr>
          <a:xfrm>
            <a:off x="0" y="150"/>
            <a:ext cx="45720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26"/>
          <p:cNvGrpSpPr/>
          <p:nvPr/>
        </p:nvGrpSpPr>
        <p:grpSpPr>
          <a:xfrm>
            <a:off x="8426920" y="-48500"/>
            <a:ext cx="1152016" cy="4510730"/>
            <a:chOff x="8426920" y="-48500"/>
            <a:chExt cx="1152016" cy="4510730"/>
          </a:xfrm>
        </p:grpSpPr>
        <p:sp>
          <p:nvSpPr>
            <p:cNvPr id="1032" name="Google Shape;1032;p26"/>
            <p:cNvSpPr/>
            <p:nvPr/>
          </p:nvSpPr>
          <p:spPr>
            <a:xfrm flipH="1">
              <a:off x="8740636" y="0"/>
              <a:ext cx="838300" cy="3985679"/>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6"/>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 name="Google Shape;1034;p26"/>
            <p:cNvGrpSpPr/>
            <p:nvPr/>
          </p:nvGrpSpPr>
          <p:grpSpPr>
            <a:xfrm flipH="1">
              <a:off x="8502637" y="3091980"/>
              <a:ext cx="484925" cy="1370250"/>
              <a:chOff x="3973200" y="1692800"/>
              <a:chExt cx="484925" cy="1370250"/>
            </a:xfrm>
          </p:grpSpPr>
          <p:sp>
            <p:nvSpPr>
              <p:cNvPr id="1035" name="Google Shape;1035;p2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 name="Google Shape;1059;p26"/>
          <p:cNvGrpSpPr/>
          <p:nvPr/>
        </p:nvGrpSpPr>
        <p:grpSpPr>
          <a:xfrm>
            <a:off x="-112311" y="5580"/>
            <a:ext cx="1670200" cy="5137920"/>
            <a:chOff x="-112311" y="5580"/>
            <a:chExt cx="1670200" cy="5137920"/>
          </a:xfrm>
        </p:grpSpPr>
        <p:sp>
          <p:nvSpPr>
            <p:cNvPr id="1060" name="Google Shape;1060;p26"/>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 name="Google Shape;1061;p26"/>
            <p:cNvGrpSpPr/>
            <p:nvPr/>
          </p:nvGrpSpPr>
          <p:grpSpPr>
            <a:xfrm>
              <a:off x="474066" y="5580"/>
              <a:ext cx="484925" cy="2690505"/>
              <a:chOff x="-237650" y="2312843"/>
              <a:chExt cx="484925" cy="2690505"/>
            </a:xfrm>
          </p:grpSpPr>
          <p:grpSp>
            <p:nvGrpSpPr>
              <p:cNvPr id="1062" name="Google Shape;1062;p26"/>
              <p:cNvGrpSpPr/>
              <p:nvPr/>
            </p:nvGrpSpPr>
            <p:grpSpPr>
              <a:xfrm rot="10800000" flipH="1">
                <a:off x="-237650" y="2312843"/>
                <a:ext cx="484925" cy="1370250"/>
                <a:chOff x="3973200" y="1692800"/>
                <a:chExt cx="484925" cy="1370250"/>
              </a:xfrm>
            </p:grpSpPr>
            <p:sp>
              <p:nvSpPr>
                <p:cNvPr id="1063" name="Google Shape;1063;p2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26"/>
              <p:cNvGrpSpPr/>
              <p:nvPr/>
            </p:nvGrpSpPr>
            <p:grpSpPr>
              <a:xfrm rot="10800000" flipH="1">
                <a:off x="-237650" y="3633099"/>
                <a:ext cx="484925" cy="1370250"/>
                <a:chOff x="3973200" y="1692800"/>
                <a:chExt cx="484925" cy="1370250"/>
              </a:xfrm>
            </p:grpSpPr>
            <p:sp>
              <p:nvSpPr>
                <p:cNvPr id="1088" name="Google Shape;1088;p2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12" name="Google Shape;1112;p26"/>
          <p:cNvSpPr txBox="1">
            <a:spLocks noGrp="1"/>
          </p:cNvSpPr>
          <p:nvPr>
            <p:ph type="title"/>
          </p:nvPr>
        </p:nvSpPr>
        <p:spPr>
          <a:xfrm>
            <a:off x="4780716" y="2463460"/>
            <a:ext cx="3855000" cy="68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atin typeface="Poppins"/>
                <a:ea typeface="Poppins"/>
                <a:cs typeface="Poppins"/>
                <a:sym typeface="Poppi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13" name="Google Shape;1113;p26"/>
          <p:cNvSpPr txBox="1">
            <a:spLocks noGrp="1"/>
          </p:cNvSpPr>
          <p:nvPr>
            <p:ph type="title" idx="2" hasCustomPrompt="1"/>
          </p:nvPr>
        </p:nvSpPr>
        <p:spPr>
          <a:xfrm>
            <a:off x="5889216" y="1242550"/>
            <a:ext cx="1638000" cy="133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9000"/>
              <a:buNone/>
              <a:defRPr sz="9000">
                <a:latin typeface="Poppins"/>
                <a:ea typeface="Poppins"/>
                <a:cs typeface="Poppins"/>
                <a:sym typeface="Poppins"/>
              </a:defRPr>
            </a:lvl1pPr>
            <a:lvl2pPr lvl="1" algn="ctr" rtl="0">
              <a:spcBef>
                <a:spcPts val="0"/>
              </a:spcBef>
              <a:spcAft>
                <a:spcPts val="0"/>
              </a:spcAft>
              <a:buClr>
                <a:schemeClr val="accent4"/>
              </a:buClr>
              <a:buSzPts val="8000"/>
              <a:buNone/>
              <a:defRPr sz="8000">
                <a:solidFill>
                  <a:schemeClr val="accent4"/>
                </a:solidFill>
              </a:defRPr>
            </a:lvl2pPr>
            <a:lvl3pPr lvl="2" algn="ctr" rtl="0">
              <a:spcBef>
                <a:spcPts val="0"/>
              </a:spcBef>
              <a:spcAft>
                <a:spcPts val="0"/>
              </a:spcAft>
              <a:buClr>
                <a:schemeClr val="accent4"/>
              </a:buClr>
              <a:buSzPts val="8000"/>
              <a:buNone/>
              <a:defRPr sz="8000">
                <a:solidFill>
                  <a:schemeClr val="accent4"/>
                </a:solidFill>
              </a:defRPr>
            </a:lvl3pPr>
            <a:lvl4pPr lvl="3" algn="ctr" rtl="0">
              <a:spcBef>
                <a:spcPts val="0"/>
              </a:spcBef>
              <a:spcAft>
                <a:spcPts val="0"/>
              </a:spcAft>
              <a:buClr>
                <a:schemeClr val="accent4"/>
              </a:buClr>
              <a:buSzPts val="8000"/>
              <a:buNone/>
              <a:defRPr sz="8000">
                <a:solidFill>
                  <a:schemeClr val="accent4"/>
                </a:solidFill>
              </a:defRPr>
            </a:lvl4pPr>
            <a:lvl5pPr lvl="4" algn="ctr" rtl="0">
              <a:spcBef>
                <a:spcPts val="0"/>
              </a:spcBef>
              <a:spcAft>
                <a:spcPts val="0"/>
              </a:spcAft>
              <a:buClr>
                <a:schemeClr val="accent4"/>
              </a:buClr>
              <a:buSzPts val="8000"/>
              <a:buNone/>
              <a:defRPr sz="8000">
                <a:solidFill>
                  <a:schemeClr val="accent4"/>
                </a:solidFill>
              </a:defRPr>
            </a:lvl5pPr>
            <a:lvl6pPr lvl="5" algn="ctr" rtl="0">
              <a:spcBef>
                <a:spcPts val="0"/>
              </a:spcBef>
              <a:spcAft>
                <a:spcPts val="0"/>
              </a:spcAft>
              <a:buClr>
                <a:schemeClr val="accent4"/>
              </a:buClr>
              <a:buSzPts val="8000"/>
              <a:buNone/>
              <a:defRPr sz="8000">
                <a:solidFill>
                  <a:schemeClr val="accent4"/>
                </a:solidFill>
              </a:defRPr>
            </a:lvl6pPr>
            <a:lvl7pPr lvl="6" algn="ctr" rtl="0">
              <a:spcBef>
                <a:spcPts val="0"/>
              </a:spcBef>
              <a:spcAft>
                <a:spcPts val="0"/>
              </a:spcAft>
              <a:buClr>
                <a:schemeClr val="accent4"/>
              </a:buClr>
              <a:buSzPts val="8000"/>
              <a:buNone/>
              <a:defRPr sz="8000">
                <a:solidFill>
                  <a:schemeClr val="accent4"/>
                </a:solidFill>
              </a:defRPr>
            </a:lvl7pPr>
            <a:lvl8pPr lvl="7" algn="ctr" rtl="0">
              <a:spcBef>
                <a:spcPts val="0"/>
              </a:spcBef>
              <a:spcAft>
                <a:spcPts val="0"/>
              </a:spcAft>
              <a:buClr>
                <a:schemeClr val="accent4"/>
              </a:buClr>
              <a:buSzPts val="8000"/>
              <a:buNone/>
              <a:defRPr sz="8000">
                <a:solidFill>
                  <a:schemeClr val="accent4"/>
                </a:solidFill>
              </a:defRPr>
            </a:lvl8pPr>
            <a:lvl9pPr lvl="8" algn="ctr" rtl="0">
              <a:spcBef>
                <a:spcPts val="0"/>
              </a:spcBef>
              <a:spcAft>
                <a:spcPts val="0"/>
              </a:spcAft>
              <a:buClr>
                <a:schemeClr val="accent4"/>
              </a:buClr>
              <a:buSzPts val="8000"/>
              <a:buNone/>
              <a:defRPr sz="8000">
                <a:solidFill>
                  <a:schemeClr val="accent4"/>
                </a:solidFill>
              </a:defRPr>
            </a:lvl9pPr>
          </a:lstStyle>
          <a:p>
            <a:r>
              <a:t>xx%</a:t>
            </a:r>
          </a:p>
        </p:txBody>
      </p:sp>
      <p:sp>
        <p:nvSpPr>
          <p:cNvPr id="1114" name="Google Shape;1114;p26"/>
          <p:cNvSpPr txBox="1">
            <a:spLocks noGrp="1"/>
          </p:cNvSpPr>
          <p:nvPr>
            <p:ph type="subTitle" idx="1"/>
          </p:nvPr>
        </p:nvSpPr>
        <p:spPr>
          <a:xfrm>
            <a:off x="5193666" y="3294721"/>
            <a:ext cx="3029100" cy="81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800"/>
              <a:buNone/>
              <a:defRPr sz="1400">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te only 5">
  <p:cSld name="CUSTOM_21">
    <p:spTree>
      <p:nvGrpSpPr>
        <p:cNvPr id="1" name="Shape 1115"/>
        <p:cNvGrpSpPr/>
        <p:nvPr/>
      </p:nvGrpSpPr>
      <p:grpSpPr>
        <a:xfrm>
          <a:off x="0" y="0"/>
          <a:ext cx="0" cy="0"/>
          <a:chOff x="0" y="0"/>
          <a:chExt cx="0" cy="0"/>
        </a:xfrm>
      </p:grpSpPr>
      <p:grpSp>
        <p:nvGrpSpPr>
          <p:cNvPr id="1116" name="Google Shape;1116;p27"/>
          <p:cNvGrpSpPr/>
          <p:nvPr/>
        </p:nvGrpSpPr>
        <p:grpSpPr>
          <a:xfrm>
            <a:off x="5176127" y="-222347"/>
            <a:ext cx="3967900" cy="465900"/>
            <a:chOff x="2613600" y="4372375"/>
            <a:chExt cx="3967900" cy="465900"/>
          </a:xfrm>
        </p:grpSpPr>
        <p:sp>
          <p:nvSpPr>
            <p:cNvPr id="1117" name="Google Shape;1117;p27"/>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7"/>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7"/>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7"/>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7"/>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7"/>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7"/>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7"/>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7"/>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7"/>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7"/>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7"/>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7"/>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7"/>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7"/>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7"/>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7"/>
          <p:cNvSpPr/>
          <p:nvPr/>
        </p:nvSpPr>
        <p:spPr>
          <a:xfrm flipH="1">
            <a:off x="-371775" y="1367200"/>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 name="Google Shape;1134;p27"/>
          <p:cNvGrpSpPr/>
          <p:nvPr/>
        </p:nvGrpSpPr>
        <p:grpSpPr>
          <a:xfrm flipH="1">
            <a:off x="-55625" y="2243125"/>
            <a:ext cx="484925" cy="1370250"/>
            <a:chOff x="3973200" y="1692800"/>
            <a:chExt cx="484925" cy="1370250"/>
          </a:xfrm>
        </p:grpSpPr>
        <p:sp>
          <p:nvSpPr>
            <p:cNvPr id="1135" name="Google Shape;1135;p2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 name="Google Shape;1159;p27"/>
          <p:cNvSpPr txBox="1">
            <a:spLocks noGrp="1"/>
          </p:cNvSpPr>
          <p:nvPr>
            <p:ph type="title"/>
          </p:nvPr>
        </p:nvSpPr>
        <p:spPr>
          <a:xfrm>
            <a:off x="724100" y="412825"/>
            <a:ext cx="7710000" cy="809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200"/>
              <a:buNone/>
              <a:defRPr sz="3000">
                <a:solidFill>
                  <a:srgbClr val="632A67"/>
                </a:solidFill>
                <a:latin typeface="Poppins"/>
                <a:ea typeface="Poppins"/>
                <a:cs typeface="Poppins"/>
                <a:sym typeface="Poppins"/>
              </a:defRPr>
            </a:lvl1pPr>
            <a:lvl2pPr lvl="1" algn="ctr" rtl="0">
              <a:spcBef>
                <a:spcPts val="0"/>
              </a:spcBef>
              <a:spcAft>
                <a:spcPts val="0"/>
              </a:spcAft>
              <a:buClr>
                <a:schemeClr val="accent2"/>
              </a:buClr>
              <a:buSzPts val="3200"/>
              <a:buNone/>
              <a:defRPr sz="3200">
                <a:solidFill>
                  <a:schemeClr val="accent2"/>
                </a:solidFill>
              </a:defRPr>
            </a:lvl2pPr>
            <a:lvl3pPr lvl="2" algn="ctr" rtl="0">
              <a:spcBef>
                <a:spcPts val="0"/>
              </a:spcBef>
              <a:spcAft>
                <a:spcPts val="0"/>
              </a:spcAft>
              <a:buClr>
                <a:schemeClr val="accent2"/>
              </a:buClr>
              <a:buSzPts val="3200"/>
              <a:buNone/>
              <a:defRPr sz="3200">
                <a:solidFill>
                  <a:schemeClr val="accent2"/>
                </a:solidFill>
              </a:defRPr>
            </a:lvl3pPr>
            <a:lvl4pPr lvl="3" algn="ctr" rtl="0">
              <a:spcBef>
                <a:spcPts val="0"/>
              </a:spcBef>
              <a:spcAft>
                <a:spcPts val="0"/>
              </a:spcAft>
              <a:buClr>
                <a:schemeClr val="accent2"/>
              </a:buClr>
              <a:buSzPts val="3200"/>
              <a:buNone/>
              <a:defRPr sz="3200">
                <a:solidFill>
                  <a:schemeClr val="accent2"/>
                </a:solidFill>
              </a:defRPr>
            </a:lvl4pPr>
            <a:lvl5pPr lvl="4" algn="ctr" rtl="0">
              <a:spcBef>
                <a:spcPts val="0"/>
              </a:spcBef>
              <a:spcAft>
                <a:spcPts val="0"/>
              </a:spcAft>
              <a:buClr>
                <a:schemeClr val="accent2"/>
              </a:buClr>
              <a:buSzPts val="3200"/>
              <a:buNone/>
              <a:defRPr sz="3200">
                <a:solidFill>
                  <a:schemeClr val="accent2"/>
                </a:solidFill>
              </a:defRPr>
            </a:lvl5pPr>
            <a:lvl6pPr lvl="5" algn="ctr" rtl="0">
              <a:spcBef>
                <a:spcPts val="0"/>
              </a:spcBef>
              <a:spcAft>
                <a:spcPts val="0"/>
              </a:spcAft>
              <a:buClr>
                <a:schemeClr val="accent2"/>
              </a:buClr>
              <a:buSzPts val="3200"/>
              <a:buNone/>
              <a:defRPr sz="3200">
                <a:solidFill>
                  <a:schemeClr val="accent2"/>
                </a:solidFill>
              </a:defRPr>
            </a:lvl6pPr>
            <a:lvl7pPr lvl="6" algn="ctr" rtl="0">
              <a:spcBef>
                <a:spcPts val="0"/>
              </a:spcBef>
              <a:spcAft>
                <a:spcPts val="0"/>
              </a:spcAft>
              <a:buClr>
                <a:schemeClr val="accent2"/>
              </a:buClr>
              <a:buSzPts val="3200"/>
              <a:buNone/>
              <a:defRPr sz="3200">
                <a:solidFill>
                  <a:schemeClr val="accent2"/>
                </a:solidFill>
              </a:defRPr>
            </a:lvl7pPr>
            <a:lvl8pPr lvl="7" algn="ctr" rtl="0">
              <a:spcBef>
                <a:spcPts val="0"/>
              </a:spcBef>
              <a:spcAft>
                <a:spcPts val="0"/>
              </a:spcAft>
              <a:buClr>
                <a:schemeClr val="accent2"/>
              </a:buClr>
              <a:buSzPts val="3200"/>
              <a:buNone/>
              <a:defRPr sz="3200">
                <a:solidFill>
                  <a:schemeClr val="accent2"/>
                </a:solidFill>
              </a:defRPr>
            </a:lvl8pPr>
            <a:lvl9pPr lvl="8" algn="ctr" rtl="0">
              <a:spcBef>
                <a:spcPts val="0"/>
              </a:spcBef>
              <a:spcAft>
                <a:spcPts val="0"/>
              </a:spcAft>
              <a:buClr>
                <a:schemeClr val="accent2"/>
              </a:buClr>
              <a:buSzPts val="3200"/>
              <a:buNone/>
              <a:defRPr sz="3200">
                <a:solidFill>
                  <a:schemeClr val="accent2"/>
                </a:solidFill>
              </a:defRPr>
            </a:lvl9pPr>
          </a:lstStyle>
          <a:p>
            <a:endParaRPr/>
          </a:p>
        </p:txBody>
      </p:sp>
      <p:sp>
        <p:nvSpPr>
          <p:cNvPr id="1160" name="Google Shape;1160;p27"/>
          <p:cNvSpPr/>
          <p:nvPr/>
        </p:nvSpPr>
        <p:spPr>
          <a:xfrm>
            <a:off x="8321759" y="4312703"/>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s and text">
  <p:cSld name="CUSTOM_7">
    <p:spTree>
      <p:nvGrpSpPr>
        <p:cNvPr id="1" name="Shape 1161"/>
        <p:cNvGrpSpPr/>
        <p:nvPr/>
      </p:nvGrpSpPr>
      <p:grpSpPr>
        <a:xfrm>
          <a:off x="0" y="0"/>
          <a:ext cx="0" cy="0"/>
          <a:chOff x="0" y="0"/>
          <a:chExt cx="0" cy="0"/>
        </a:xfrm>
      </p:grpSpPr>
      <p:grpSp>
        <p:nvGrpSpPr>
          <p:cNvPr id="1162" name="Google Shape;1162;p28"/>
          <p:cNvGrpSpPr/>
          <p:nvPr/>
        </p:nvGrpSpPr>
        <p:grpSpPr>
          <a:xfrm>
            <a:off x="8426920" y="-14275"/>
            <a:ext cx="1152005" cy="4512224"/>
            <a:chOff x="8426920" y="-49994"/>
            <a:chExt cx="1152005" cy="4512224"/>
          </a:xfrm>
        </p:grpSpPr>
        <p:sp>
          <p:nvSpPr>
            <p:cNvPr id="1163" name="Google Shape;1163;p28"/>
            <p:cNvSpPr/>
            <p:nvPr/>
          </p:nvSpPr>
          <p:spPr>
            <a:xfrm flipH="1">
              <a:off x="8740625" y="-49994"/>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8"/>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 name="Google Shape;1165;p28"/>
            <p:cNvGrpSpPr/>
            <p:nvPr/>
          </p:nvGrpSpPr>
          <p:grpSpPr>
            <a:xfrm flipH="1">
              <a:off x="8502637" y="3091980"/>
              <a:ext cx="484925" cy="1370250"/>
              <a:chOff x="3973200" y="1692800"/>
              <a:chExt cx="484925" cy="1370250"/>
            </a:xfrm>
          </p:grpSpPr>
          <p:sp>
            <p:nvSpPr>
              <p:cNvPr id="1166" name="Google Shape;1166;p2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 name="Google Shape;1190;p28"/>
          <p:cNvGrpSpPr/>
          <p:nvPr/>
        </p:nvGrpSpPr>
        <p:grpSpPr>
          <a:xfrm>
            <a:off x="-112311" y="5580"/>
            <a:ext cx="1670200" cy="5137920"/>
            <a:chOff x="-112311" y="5580"/>
            <a:chExt cx="1670200" cy="5137920"/>
          </a:xfrm>
        </p:grpSpPr>
        <p:sp>
          <p:nvSpPr>
            <p:cNvPr id="1191" name="Google Shape;1191;p28"/>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 name="Google Shape;1192;p28"/>
            <p:cNvGrpSpPr/>
            <p:nvPr/>
          </p:nvGrpSpPr>
          <p:grpSpPr>
            <a:xfrm>
              <a:off x="474066" y="5580"/>
              <a:ext cx="484925" cy="2690505"/>
              <a:chOff x="-237650" y="2312843"/>
              <a:chExt cx="484925" cy="2690505"/>
            </a:xfrm>
          </p:grpSpPr>
          <p:grpSp>
            <p:nvGrpSpPr>
              <p:cNvPr id="1193" name="Google Shape;1193;p28"/>
              <p:cNvGrpSpPr/>
              <p:nvPr/>
            </p:nvGrpSpPr>
            <p:grpSpPr>
              <a:xfrm rot="10800000" flipH="1">
                <a:off x="-237650" y="2312843"/>
                <a:ext cx="484925" cy="1370250"/>
                <a:chOff x="3973200" y="1692800"/>
                <a:chExt cx="484925" cy="1370250"/>
              </a:xfrm>
            </p:grpSpPr>
            <p:sp>
              <p:nvSpPr>
                <p:cNvPr id="1194" name="Google Shape;1194;p2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8"/>
              <p:cNvGrpSpPr/>
              <p:nvPr/>
            </p:nvGrpSpPr>
            <p:grpSpPr>
              <a:xfrm rot="10800000" flipH="1">
                <a:off x="-237650" y="3633099"/>
                <a:ext cx="484925" cy="1370250"/>
                <a:chOff x="3973200" y="1692800"/>
                <a:chExt cx="484925" cy="1370250"/>
              </a:xfrm>
            </p:grpSpPr>
            <p:sp>
              <p:nvSpPr>
                <p:cNvPr id="1219" name="Google Shape;1219;p2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43" name="Google Shape;1243;p28"/>
          <p:cNvSpPr txBox="1">
            <a:spLocks noGrp="1"/>
          </p:cNvSpPr>
          <p:nvPr>
            <p:ph type="title" hasCustomPrompt="1"/>
          </p:nvPr>
        </p:nvSpPr>
        <p:spPr>
          <a:xfrm>
            <a:off x="2627550" y="616200"/>
            <a:ext cx="38889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a:latin typeface="Poppins"/>
                <a:ea typeface="Poppins"/>
                <a:cs typeface="Poppins"/>
                <a:sym typeface="Poppins"/>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1244" name="Google Shape;1244;p28"/>
          <p:cNvSpPr txBox="1">
            <a:spLocks noGrp="1"/>
          </p:cNvSpPr>
          <p:nvPr>
            <p:ph type="subTitle" idx="1"/>
          </p:nvPr>
        </p:nvSpPr>
        <p:spPr>
          <a:xfrm>
            <a:off x="2493600" y="1270800"/>
            <a:ext cx="4156800" cy="38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45" name="Google Shape;1245;p28"/>
          <p:cNvSpPr txBox="1">
            <a:spLocks noGrp="1"/>
          </p:cNvSpPr>
          <p:nvPr>
            <p:ph type="title" idx="2" hasCustomPrompt="1"/>
          </p:nvPr>
        </p:nvSpPr>
        <p:spPr>
          <a:xfrm>
            <a:off x="2627550" y="2025900"/>
            <a:ext cx="38889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a:latin typeface="Poppins"/>
                <a:ea typeface="Poppins"/>
                <a:cs typeface="Poppins"/>
                <a:sym typeface="Poppins"/>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1246" name="Google Shape;1246;p28"/>
          <p:cNvSpPr txBox="1">
            <a:spLocks noGrp="1"/>
          </p:cNvSpPr>
          <p:nvPr>
            <p:ph type="subTitle" idx="3"/>
          </p:nvPr>
        </p:nvSpPr>
        <p:spPr>
          <a:xfrm>
            <a:off x="2493600" y="2680500"/>
            <a:ext cx="4156800" cy="38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47" name="Google Shape;1247;p28"/>
          <p:cNvSpPr txBox="1">
            <a:spLocks noGrp="1"/>
          </p:cNvSpPr>
          <p:nvPr>
            <p:ph type="title" idx="4" hasCustomPrompt="1"/>
          </p:nvPr>
        </p:nvSpPr>
        <p:spPr>
          <a:xfrm>
            <a:off x="2627550" y="3435600"/>
            <a:ext cx="38889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a:latin typeface="Poppins"/>
                <a:ea typeface="Poppins"/>
                <a:cs typeface="Poppins"/>
                <a:sym typeface="Poppins"/>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1248" name="Google Shape;1248;p28"/>
          <p:cNvSpPr txBox="1">
            <a:spLocks noGrp="1"/>
          </p:cNvSpPr>
          <p:nvPr>
            <p:ph type="subTitle" idx="5"/>
          </p:nvPr>
        </p:nvSpPr>
        <p:spPr>
          <a:xfrm>
            <a:off x="2493600" y="4090200"/>
            <a:ext cx="4156800" cy="38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ly title">
  <p:cSld name="CUSTOM_24">
    <p:spTree>
      <p:nvGrpSpPr>
        <p:cNvPr id="1" name="Shape 1826"/>
        <p:cNvGrpSpPr/>
        <p:nvPr/>
      </p:nvGrpSpPr>
      <p:grpSpPr>
        <a:xfrm>
          <a:off x="0" y="0"/>
          <a:ext cx="0" cy="0"/>
          <a:chOff x="0" y="0"/>
          <a:chExt cx="0" cy="0"/>
        </a:xfrm>
      </p:grpSpPr>
      <p:sp>
        <p:nvSpPr>
          <p:cNvPr id="1827" name="Google Shape;1827;p37"/>
          <p:cNvSpPr/>
          <p:nvPr/>
        </p:nvSpPr>
        <p:spPr>
          <a:xfrm>
            <a:off x="8714975" y="-3"/>
            <a:ext cx="838300" cy="4332195"/>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7"/>
          <p:cNvSpPr/>
          <p:nvPr/>
        </p:nvSpPr>
        <p:spPr>
          <a:xfrm>
            <a:off x="-683320" y="-166464"/>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9" name="Google Shape;1829;p37"/>
          <p:cNvGrpSpPr/>
          <p:nvPr/>
        </p:nvGrpSpPr>
        <p:grpSpPr>
          <a:xfrm>
            <a:off x="8891638" y="2137987"/>
            <a:ext cx="484925" cy="2690505"/>
            <a:chOff x="-237650" y="2312843"/>
            <a:chExt cx="484925" cy="2690505"/>
          </a:xfrm>
        </p:grpSpPr>
        <p:grpSp>
          <p:nvGrpSpPr>
            <p:cNvPr id="1830" name="Google Shape;1830;p37"/>
            <p:cNvGrpSpPr/>
            <p:nvPr/>
          </p:nvGrpSpPr>
          <p:grpSpPr>
            <a:xfrm rot="10800000" flipH="1">
              <a:off x="-237650" y="2312843"/>
              <a:ext cx="484925" cy="1370250"/>
              <a:chOff x="3973200" y="1692800"/>
              <a:chExt cx="484925" cy="1370250"/>
            </a:xfrm>
          </p:grpSpPr>
          <p:sp>
            <p:nvSpPr>
              <p:cNvPr id="1831" name="Google Shape;1831;p3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37"/>
            <p:cNvGrpSpPr/>
            <p:nvPr/>
          </p:nvGrpSpPr>
          <p:grpSpPr>
            <a:xfrm rot="10800000" flipH="1">
              <a:off x="-237650" y="3633099"/>
              <a:ext cx="484925" cy="1370250"/>
              <a:chOff x="3973200" y="1692800"/>
              <a:chExt cx="484925" cy="1370250"/>
            </a:xfrm>
          </p:grpSpPr>
          <p:sp>
            <p:nvSpPr>
              <p:cNvPr id="1856" name="Google Shape;1856;p3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0" name="Google Shape;1880;p37"/>
          <p:cNvSpPr txBox="1">
            <a:spLocks noGrp="1"/>
          </p:cNvSpPr>
          <p:nvPr>
            <p:ph type="title"/>
          </p:nvPr>
        </p:nvSpPr>
        <p:spPr>
          <a:xfrm>
            <a:off x="311700" y="412376"/>
            <a:ext cx="8520600" cy="948300"/>
          </a:xfrm>
          <a:prstGeom prst="rect">
            <a:avLst/>
          </a:prstGeom>
        </p:spPr>
        <p:txBody>
          <a:bodyPr spcFirstLastPara="1" wrap="square" lIns="91425" tIns="91425" rIns="91425" bIns="91425" anchor="t" anchorCtr="0">
            <a:noAutofit/>
          </a:bodyPr>
          <a:lstStyle>
            <a:lvl1pPr lvl="0" algn="ctr">
              <a:spcBef>
                <a:spcPts val="0"/>
              </a:spcBef>
              <a:spcAft>
                <a:spcPts val="0"/>
              </a:spcAft>
              <a:buSzPts val="3700"/>
              <a:buNone/>
              <a:defRPr sz="3000">
                <a:solidFill>
                  <a:schemeClr val="lt2"/>
                </a:solidFill>
                <a:latin typeface="Poppins"/>
                <a:ea typeface="Poppins"/>
                <a:cs typeface="Poppins"/>
                <a:sym typeface="Poppins"/>
              </a:defRPr>
            </a:lvl1pPr>
            <a:lvl2pPr lvl="1">
              <a:spcBef>
                <a:spcPts val="0"/>
              </a:spcBef>
              <a:spcAft>
                <a:spcPts val="0"/>
              </a:spcAft>
              <a:buSzPts val="3700"/>
              <a:buNone/>
              <a:defRPr>
                <a:latin typeface="Roboto"/>
                <a:ea typeface="Roboto"/>
                <a:cs typeface="Roboto"/>
                <a:sym typeface="Roboto"/>
              </a:defRPr>
            </a:lvl2pPr>
            <a:lvl3pPr lvl="2">
              <a:spcBef>
                <a:spcPts val="0"/>
              </a:spcBef>
              <a:spcAft>
                <a:spcPts val="0"/>
              </a:spcAft>
              <a:buSzPts val="3700"/>
              <a:buNone/>
              <a:defRPr>
                <a:latin typeface="Roboto"/>
                <a:ea typeface="Roboto"/>
                <a:cs typeface="Roboto"/>
                <a:sym typeface="Roboto"/>
              </a:defRPr>
            </a:lvl3pPr>
            <a:lvl4pPr lvl="3">
              <a:spcBef>
                <a:spcPts val="0"/>
              </a:spcBef>
              <a:spcAft>
                <a:spcPts val="0"/>
              </a:spcAft>
              <a:buSzPts val="3700"/>
              <a:buNone/>
              <a:defRPr>
                <a:latin typeface="Roboto"/>
                <a:ea typeface="Roboto"/>
                <a:cs typeface="Roboto"/>
                <a:sym typeface="Roboto"/>
              </a:defRPr>
            </a:lvl4pPr>
            <a:lvl5pPr lvl="4">
              <a:spcBef>
                <a:spcPts val="0"/>
              </a:spcBef>
              <a:spcAft>
                <a:spcPts val="0"/>
              </a:spcAft>
              <a:buSzPts val="3700"/>
              <a:buNone/>
              <a:defRPr>
                <a:latin typeface="Roboto"/>
                <a:ea typeface="Roboto"/>
                <a:cs typeface="Roboto"/>
                <a:sym typeface="Roboto"/>
              </a:defRPr>
            </a:lvl5pPr>
            <a:lvl6pPr lvl="5">
              <a:spcBef>
                <a:spcPts val="0"/>
              </a:spcBef>
              <a:spcAft>
                <a:spcPts val="0"/>
              </a:spcAft>
              <a:buSzPts val="3700"/>
              <a:buNone/>
              <a:defRPr>
                <a:latin typeface="Roboto"/>
                <a:ea typeface="Roboto"/>
                <a:cs typeface="Roboto"/>
                <a:sym typeface="Roboto"/>
              </a:defRPr>
            </a:lvl6pPr>
            <a:lvl7pPr lvl="6">
              <a:spcBef>
                <a:spcPts val="0"/>
              </a:spcBef>
              <a:spcAft>
                <a:spcPts val="0"/>
              </a:spcAft>
              <a:buSzPts val="3700"/>
              <a:buNone/>
              <a:defRPr>
                <a:latin typeface="Roboto"/>
                <a:ea typeface="Roboto"/>
                <a:cs typeface="Roboto"/>
                <a:sym typeface="Roboto"/>
              </a:defRPr>
            </a:lvl7pPr>
            <a:lvl8pPr lvl="7">
              <a:spcBef>
                <a:spcPts val="0"/>
              </a:spcBef>
              <a:spcAft>
                <a:spcPts val="0"/>
              </a:spcAft>
              <a:buSzPts val="3700"/>
              <a:buNone/>
              <a:defRPr>
                <a:latin typeface="Roboto"/>
                <a:ea typeface="Roboto"/>
                <a:cs typeface="Roboto"/>
                <a:sym typeface="Roboto"/>
              </a:defRPr>
            </a:lvl8pPr>
            <a:lvl9pPr lvl="8">
              <a:spcBef>
                <a:spcPts val="0"/>
              </a:spcBef>
              <a:spcAft>
                <a:spcPts val="0"/>
              </a:spcAft>
              <a:buSzPts val="3700"/>
              <a:buNone/>
              <a:defRPr>
                <a:latin typeface="Roboto"/>
                <a:ea typeface="Roboto"/>
                <a:cs typeface="Roboto"/>
                <a:sym typeface="Roboto"/>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hree Columns">
  <p:cSld name="CUSTOM_25">
    <p:spTree>
      <p:nvGrpSpPr>
        <p:cNvPr id="1" name="Shape 1881"/>
        <p:cNvGrpSpPr/>
        <p:nvPr/>
      </p:nvGrpSpPr>
      <p:grpSpPr>
        <a:xfrm>
          <a:off x="0" y="0"/>
          <a:ext cx="0" cy="0"/>
          <a:chOff x="0" y="0"/>
          <a:chExt cx="0" cy="0"/>
        </a:xfrm>
      </p:grpSpPr>
      <p:grpSp>
        <p:nvGrpSpPr>
          <p:cNvPr id="1882" name="Google Shape;1882;p38"/>
          <p:cNvGrpSpPr/>
          <p:nvPr/>
        </p:nvGrpSpPr>
        <p:grpSpPr>
          <a:xfrm>
            <a:off x="-371775" y="1367200"/>
            <a:ext cx="801075" cy="2423050"/>
            <a:chOff x="-371775" y="1367200"/>
            <a:chExt cx="801075" cy="2423050"/>
          </a:xfrm>
        </p:grpSpPr>
        <p:sp>
          <p:nvSpPr>
            <p:cNvPr id="1883" name="Google Shape;1883;p38"/>
            <p:cNvSpPr/>
            <p:nvPr/>
          </p:nvSpPr>
          <p:spPr>
            <a:xfrm flipH="1">
              <a:off x="-371775" y="1367200"/>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4" name="Google Shape;1884;p38"/>
            <p:cNvGrpSpPr/>
            <p:nvPr/>
          </p:nvGrpSpPr>
          <p:grpSpPr>
            <a:xfrm flipH="1">
              <a:off x="-55625" y="2243125"/>
              <a:ext cx="484925" cy="1370250"/>
              <a:chOff x="3973200" y="1692800"/>
              <a:chExt cx="484925" cy="1370250"/>
            </a:xfrm>
          </p:grpSpPr>
          <p:sp>
            <p:nvSpPr>
              <p:cNvPr id="1885" name="Google Shape;1885;p3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09" name="Google Shape;1909;p38"/>
          <p:cNvGrpSpPr/>
          <p:nvPr/>
        </p:nvGrpSpPr>
        <p:grpSpPr>
          <a:xfrm>
            <a:off x="5176127" y="6253"/>
            <a:ext cx="3967900" cy="465900"/>
            <a:chOff x="2613600" y="4372375"/>
            <a:chExt cx="3967900" cy="465900"/>
          </a:xfrm>
        </p:grpSpPr>
        <p:sp>
          <p:nvSpPr>
            <p:cNvPr id="1910" name="Google Shape;1910;p38"/>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8"/>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8"/>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8"/>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8"/>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8"/>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8"/>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8"/>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8"/>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8"/>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8"/>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8"/>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8"/>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8"/>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8"/>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8"/>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 name="Google Shape;1926;p38"/>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8"/>
          <p:cNvSpPr txBox="1">
            <a:spLocks noGrp="1"/>
          </p:cNvSpPr>
          <p:nvPr>
            <p:ph type="title"/>
          </p:nvPr>
        </p:nvSpPr>
        <p:spPr>
          <a:xfrm>
            <a:off x="311700" y="448002"/>
            <a:ext cx="8520600" cy="570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Font typeface="Poppins"/>
              <a:buNone/>
              <a:defRPr sz="3000">
                <a:latin typeface="Poppins"/>
                <a:ea typeface="Poppins"/>
                <a:cs typeface="Poppins"/>
                <a:sym typeface="Poppins"/>
              </a:defRPr>
            </a:lvl1pPr>
            <a:lvl2pPr lvl="1" algn="ctr">
              <a:spcBef>
                <a:spcPts val="0"/>
              </a:spcBef>
              <a:spcAft>
                <a:spcPts val="0"/>
              </a:spcAft>
              <a:buSzPts val="3000"/>
              <a:buFont typeface="Poppins"/>
              <a:buNone/>
              <a:defRPr sz="3000">
                <a:latin typeface="Poppins"/>
                <a:ea typeface="Poppins"/>
                <a:cs typeface="Poppins"/>
                <a:sym typeface="Poppins"/>
              </a:defRPr>
            </a:lvl2pPr>
            <a:lvl3pPr lvl="2" algn="ctr">
              <a:spcBef>
                <a:spcPts val="0"/>
              </a:spcBef>
              <a:spcAft>
                <a:spcPts val="0"/>
              </a:spcAft>
              <a:buSzPts val="3000"/>
              <a:buFont typeface="Poppins"/>
              <a:buNone/>
              <a:defRPr sz="3000">
                <a:latin typeface="Poppins"/>
                <a:ea typeface="Poppins"/>
                <a:cs typeface="Poppins"/>
                <a:sym typeface="Poppins"/>
              </a:defRPr>
            </a:lvl3pPr>
            <a:lvl4pPr lvl="3" algn="ctr">
              <a:spcBef>
                <a:spcPts val="0"/>
              </a:spcBef>
              <a:spcAft>
                <a:spcPts val="0"/>
              </a:spcAft>
              <a:buSzPts val="3000"/>
              <a:buFont typeface="Poppins"/>
              <a:buNone/>
              <a:defRPr sz="3000">
                <a:latin typeface="Poppins"/>
                <a:ea typeface="Poppins"/>
                <a:cs typeface="Poppins"/>
                <a:sym typeface="Poppins"/>
              </a:defRPr>
            </a:lvl4pPr>
            <a:lvl5pPr lvl="4" algn="ctr">
              <a:spcBef>
                <a:spcPts val="0"/>
              </a:spcBef>
              <a:spcAft>
                <a:spcPts val="0"/>
              </a:spcAft>
              <a:buSzPts val="3000"/>
              <a:buFont typeface="Poppins"/>
              <a:buNone/>
              <a:defRPr sz="3000">
                <a:latin typeface="Poppins"/>
                <a:ea typeface="Poppins"/>
                <a:cs typeface="Poppins"/>
                <a:sym typeface="Poppins"/>
              </a:defRPr>
            </a:lvl5pPr>
            <a:lvl6pPr lvl="5" algn="ctr">
              <a:spcBef>
                <a:spcPts val="0"/>
              </a:spcBef>
              <a:spcAft>
                <a:spcPts val="0"/>
              </a:spcAft>
              <a:buSzPts val="3000"/>
              <a:buFont typeface="Poppins"/>
              <a:buNone/>
              <a:defRPr sz="3000">
                <a:latin typeface="Poppins"/>
                <a:ea typeface="Poppins"/>
                <a:cs typeface="Poppins"/>
                <a:sym typeface="Poppins"/>
              </a:defRPr>
            </a:lvl6pPr>
            <a:lvl7pPr lvl="6" algn="ctr">
              <a:spcBef>
                <a:spcPts val="0"/>
              </a:spcBef>
              <a:spcAft>
                <a:spcPts val="0"/>
              </a:spcAft>
              <a:buSzPts val="3000"/>
              <a:buFont typeface="Poppins"/>
              <a:buNone/>
              <a:defRPr sz="3000">
                <a:latin typeface="Poppins"/>
                <a:ea typeface="Poppins"/>
                <a:cs typeface="Poppins"/>
                <a:sym typeface="Poppins"/>
              </a:defRPr>
            </a:lvl7pPr>
            <a:lvl8pPr lvl="7" algn="ctr">
              <a:spcBef>
                <a:spcPts val="0"/>
              </a:spcBef>
              <a:spcAft>
                <a:spcPts val="0"/>
              </a:spcAft>
              <a:buSzPts val="3000"/>
              <a:buFont typeface="Poppins"/>
              <a:buNone/>
              <a:defRPr sz="3000">
                <a:latin typeface="Poppins"/>
                <a:ea typeface="Poppins"/>
                <a:cs typeface="Poppins"/>
                <a:sym typeface="Poppins"/>
              </a:defRPr>
            </a:lvl8pPr>
            <a:lvl9pPr lvl="8" algn="ctr">
              <a:spcBef>
                <a:spcPts val="0"/>
              </a:spcBef>
              <a:spcAft>
                <a:spcPts val="0"/>
              </a:spcAft>
              <a:buSzPts val="3000"/>
              <a:buFont typeface="Poppins"/>
              <a:buNone/>
              <a:defRPr sz="3000">
                <a:latin typeface="Poppins"/>
                <a:ea typeface="Poppins"/>
                <a:cs typeface="Poppins"/>
                <a:sym typeface="Poppins"/>
              </a:defRPr>
            </a:lvl9pPr>
          </a:lstStyle>
          <a:p>
            <a:endParaRPr/>
          </a:p>
        </p:txBody>
      </p:sp>
      <p:sp>
        <p:nvSpPr>
          <p:cNvPr id="1928" name="Google Shape;1928;p38"/>
          <p:cNvSpPr txBox="1">
            <a:spLocks noGrp="1"/>
          </p:cNvSpPr>
          <p:nvPr>
            <p:ph type="title" idx="2"/>
          </p:nvPr>
        </p:nvSpPr>
        <p:spPr>
          <a:xfrm>
            <a:off x="942975" y="3544419"/>
            <a:ext cx="1655700" cy="408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400"/>
              <a:buFont typeface="Poppins"/>
              <a:buNone/>
              <a:defRPr sz="1600">
                <a:solidFill>
                  <a:schemeClr val="lt1"/>
                </a:solidFill>
                <a:latin typeface="Poppins"/>
                <a:ea typeface="Poppins"/>
                <a:cs typeface="Poppins"/>
                <a:sym typeface="Poppins"/>
              </a:defRPr>
            </a:lvl1pPr>
            <a:lvl2pPr lvl="1">
              <a:spcBef>
                <a:spcPts val="0"/>
              </a:spcBef>
              <a:spcAft>
                <a:spcPts val="0"/>
              </a:spcAft>
              <a:buClr>
                <a:schemeClr val="lt1"/>
              </a:buClr>
              <a:buSzPts val="3700"/>
              <a:buNone/>
              <a:defRPr>
                <a:solidFill>
                  <a:schemeClr val="lt1"/>
                </a:solidFill>
                <a:latin typeface="Roboto"/>
                <a:ea typeface="Roboto"/>
                <a:cs typeface="Roboto"/>
                <a:sym typeface="Roboto"/>
              </a:defRPr>
            </a:lvl2pPr>
            <a:lvl3pPr lvl="2">
              <a:spcBef>
                <a:spcPts val="0"/>
              </a:spcBef>
              <a:spcAft>
                <a:spcPts val="0"/>
              </a:spcAft>
              <a:buClr>
                <a:schemeClr val="lt1"/>
              </a:buClr>
              <a:buSzPts val="3700"/>
              <a:buNone/>
              <a:defRPr>
                <a:solidFill>
                  <a:schemeClr val="lt1"/>
                </a:solidFill>
                <a:latin typeface="Roboto"/>
                <a:ea typeface="Roboto"/>
                <a:cs typeface="Roboto"/>
                <a:sym typeface="Roboto"/>
              </a:defRPr>
            </a:lvl3pPr>
            <a:lvl4pPr lvl="3">
              <a:spcBef>
                <a:spcPts val="0"/>
              </a:spcBef>
              <a:spcAft>
                <a:spcPts val="0"/>
              </a:spcAft>
              <a:buClr>
                <a:schemeClr val="lt1"/>
              </a:buClr>
              <a:buSzPts val="3700"/>
              <a:buNone/>
              <a:defRPr>
                <a:solidFill>
                  <a:schemeClr val="lt1"/>
                </a:solidFill>
                <a:latin typeface="Roboto"/>
                <a:ea typeface="Roboto"/>
                <a:cs typeface="Roboto"/>
                <a:sym typeface="Roboto"/>
              </a:defRPr>
            </a:lvl4pPr>
            <a:lvl5pPr lvl="4">
              <a:spcBef>
                <a:spcPts val="0"/>
              </a:spcBef>
              <a:spcAft>
                <a:spcPts val="0"/>
              </a:spcAft>
              <a:buClr>
                <a:schemeClr val="lt1"/>
              </a:buClr>
              <a:buSzPts val="3700"/>
              <a:buNone/>
              <a:defRPr>
                <a:solidFill>
                  <a:schemeClr val="lt1"/>
                </a:solidFill>
                <a:latin typeface="Roboto"/>
                <a:ea typeface="Roboto"/>
                <a:cs typeface="Roboto"/>
                <a:sym typeface="Roboto"/>
              </a:defRPr>
            </a:lvl5pPr>
            <a:lvl6pPr lvl="5">
              <a:spcBef>
                <a:spcPts val="0"/>
              </a:spcBef>
              <a:spcAft>
                <a:spcPts val="0"/>
              </a:spcAft>
              <a:buClr>
                <a:schemeClr val="lt1"/>
              </a:buClr>
              <a:buSzPts val="3700"/>
              <a:buNone/>
              <a:defRPr>
                <a:solidFill>
                  <a:schemeClr val="lt1"/>
                </a:solidFill>
                <a:latin typeface="Roboto"/>
                <a:ea typeface="Roboto"/>
                <a:cs typeface="Roboto"/>
                <a:sym typeface="Roboto"/>
              </a:defRPr>
            </a:lvl6pPr>
            <a:lvl7pPr lvl="6">
              <a:spcBef>
                <a:spcPts val="0"/>
              </a:spcBef>
              <a:spcAft>
                <a:spcPts val="0"/>
              </a:spcAft>
              <a:buClr>
                <a:schemeClr val="lt1"/>
              </a:buClr>
              <a:buSzPts val="3700"/>
              <a:buNone/>
              <a:defRPr>
                <a:solidFill>
                  <a:schemeClr val="lt1"/>
                </a:solidFill>
                <a:latin typeface="Roboto"/>
                <a:ea typeface="Roboto"/>
                <a:cs typeface="Roboto"/>
                <a:sym typeface="Roboto"/>
              </a:defRPr>
            </a:lvl7pPr>
            <a:lvl8pPr lvl="7">
              <a:spcBef>
                <a:spcPts val="0"/>
              </a:spcBef>
              <a:spcAft>
                <a:spcPts val="0"/>
              </a:spcAft>
              <a:buClr>
                <a:schemeClr val="lt1"/>
              </a:buClr>
              <a:buSzPts val="3700"/>
              <a:buNone/>
              <a:defRPr>
                <a:solidFill>
                  <a:schemeClr val="lt1"/>
                </a:solidFill>
                <a:latin typeface="Roboto"/>
                <a:ea typeface="Roboto"/>
                <a:cs typeface="Roboto"/>
                <a:sym typeface="Roboto"/>
              </a:defRPr>
            </a:lvl8pPr>
            <a:lvl9pPr lvl="8">
              <a:spcBef>
                <a:spcPts val="0"/>
              </a:spcBef>
              <a:spcAft>
                <a:spcPts val="0"/>
              </a:spcAft>
              <a:buClr>
                <a:schemeClr val="lt1"/>
              </a:buClr>
              <a:buSzPts val="3700"/>
              <a:buNone/>
              <a:defRPr>
                <a:solidFill>
                  <a:schemeClr val="lt1"/>
                </a:solidFill>
                <a:latin typeface="Roboto"/>
                <a:ea typeface="Roboto"/>
                <a:cs typeface="Roboto"/>
                <a:sym typeface="Roboto"/>
              </a:defRPr>
            </a:lvl9pPr>
          </a:lstStyle>
          <a:p>
            <a:endParaRPr/>
          </a:p>
        </p:txBody>
      </p:sp>
      <p:sp>
        <p:nvSpPr>
          <p:cNvPr id="1929" name="Google Shape;1929;p38"/>
          <p:cNvSpPr txBox="1">
            <a:spLocks noGrp="1"/>
          </p:cNvSpPr>
          <p:nvPr>
            <p:ph type="subTitle" idx="1"/>
          </p:nvPr>
        </p:nvSpPr>
        <p:spPr>
          <a:xfrm>
            <a:off x="661050" y="3873759"/>
            <a:ext cx="2183100" cy="661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Font typeface="Rubik"/>
              <a:buNone/>
              <a:defRPr sz="1400">
                <a:solidFill>
                  <a:schemeClr val="lt2"/>
                </a:solidFill>
                <a:latin typeface="Rubik"/>
                <a:ea typeface="Rubik"/>
                <a:cs typeface="Rubik"/>
                <a:sym typeface="Rubik"/>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930" name="Google Shape;1930;p38"/>
          <p:cNvSpPr txBox="1">
            <a:spLocks noGrp="1"/>
          </p:cNvSpPr>
          <p:nvPr>
            <p:ph type="title" idx="3" hasCustomPrompt="1"/>
          </p:nvPr>
        </p:nvSpPr>
        <p:spPr>
          <a:xfrm>
            <a:off x="1218450" y="3132877"/>
            <a:ext cx="1068300" cy="45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Poppins"/>
              <a:buNone/>
              <a:defRPr sz="2100" b="0">
                <a:latin typeface="Poppins Black"/>
                <a:ea typeface="Poppins Black"/>
                <a:cs typeface="Poppins Black"/>
                <a:sym typeface="Poppins Black"/>
              </a:defRPr>
            </a:lvl1pPr>
            <a:lvl2pPr lvl="1"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2pPr>
            <a:lvl3pPr lvl="2"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3pPr>
            <a:lvl4pPr lvl="3"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4pPr>
            <a:lvl5pPr lvl="4"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5pPr>
            <a:lvl6pPr lvl="5"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6pPr>
            <a:lvl7pPr lvl="6"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7pPr>
            <a:lvl8pPr lvl="7"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8pPr>
            <a:lvl9pPr lvl="8"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9pPr>
          </a:lstStyle>
          <a:p>
            <a:r>
              <a:t>xx%</a:t>
            </a:r>
          </a:p>
        </p:txBody>
      </p:sp>
      <p:sp>
        <p:nvSpPr>
          <p:cNvPr id="1931" name="Google Shape;1931;p38"/>
          <p:cNvSpPr txBox="1">
            <a:spLocks noGrp="1"/>
          </p:cNvSpPr>
          <p:nvPr>
            <p:ph type="title" idx="4"/>
          </p:nvPr>
        </p:nvSpPr>
        <p:spPr>
          <a:xfrm>
            <a:off x="3751919" y="3537275"/>
            <a:ext cx="1655700" cy="408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Font typeface="Poppins"/>
              <a:buNone/>
              <a:defRPr sz="1600">
                <a:solidFill>
                  <a:schemeClr val="lt1"/>
                </a:solidFill>
                <a:latin typeface="Poppins"/>
                <a:ea typeface="Poppins"/>
                <a:cs typeface="Poppins"/>
                <a:sym typeface="Poppins"/>
              </a:defRPr>
            </a:lvl1pPr>
            <a:lvl2pPr lvl="1" algn="ctr" rtl="0">
              <a:spcBef>
                <a:spcPts val="0"/>
              </a:spcBef>
              <a:spcAft>
                <a:spcPts val="0"/>
              </a:spcAft>
              <a:buClr>
                <a:schemeClr val="lt1"/>
              </a:buClr>
              <a:buSzPts val="3700"/>
              <a:buNone/>
              <a:defRPr>
                <a:solidFill>
                  <a:schemeClr val="lt1"/>
                </a:solidFill>
                <a:latin typeface="Roboto"/>
                <a:ea typeface="Roboto"/>
                <a:cs typeface="Roboto"/>
                <a:sym typeface="Roboto"/>
              </a:defRPr>
            </a:lvl2pPr>
            <a:lvl3pPr lvl="2" algn="ctr" rtl="0">
              <a:spcBef>
                <a:spcPts val="0"/>
              </a:spcBef>
              <a:spcAft>
                <a:spcPts val="0"/>
              </a:spcAft>
              <a:buClr>
                <a:schemeClr val="lt1"/>
              </a:buClr>
              <a:buSzPts val="3700"/>
              <a:buNone/>
              <a:defRPr>
                <a:solidFill>
                  <a:schemeClr val="lt1"/>
                </a:solidFill>
                <a:latin typeface="Roboto"/>
                <a:ea typeface="Roboto"/>
                <a:cs typeface="Roboto"/>
                <a:sym typeface="Roboto"/>
              </a:defRPr>
            </a:lvl3pPr>
            <a:lvl4pPr lvl="3" algn="ctr" rtl="0">
              <a:spcBef>
                <a:spcPts val="0"/>
              </a:spcBef>
              <a:spcAft>
                <a:spcPts val="0"/>
              </a:spcAft>
              <a:buClr>
                <a:schemeClr val="lt1"/>
              </a:buClr>
              <a:buSzPts val="3700"/>
              <a:buNone/>
              <a:defRPr>
                <a:solidFill>
                  <a:schemeClr val="lt1"/>
                </a:solidFill>
                <a:latin typeface="Roboto"/>
                <a:ea typeface="Roboto"/>
                <a:cs typeface="Roboto"/>
                <a:sym typeface="Roboto"/>
              </a:defRPr>
            </a:lvl4pPr>
            <a:lvl5pPr lvl="4" algn="ctr" rtl="0">
              <a:spcBef>
                <a:spcPts val="0"/>
              </a:spcBef>
              <a:spcAft>
                <a:spcPts val="0"/>
              </a:spcAft>
              <a:buClr>
                <a:schemeClr val="lt1"/>
              </a:buClr>
              <a:buSzPts val="3700"/>
              <a:buNone/>
              <a:defRPr>
                <a:solidFill>
                  <a:schemeClr val="lt1"/>
                </a:solidFill>
                <a:latin typeface="Roboto"/>
                <a:ea typeface="Roboto"/>
                <a:cs typeface="Roboto"/>
                <a:sym typeface="Roboto"/>
              </a:defRPr>
            </a:lvl5pPr>
            <a:lvl6pPr lvl="5" algn="ctr" rtl="0">
              <a:spcBef>
                <a:spcPts val="0"/>
              </a:spcBef>
              <a:spcAft>
                <a:spcPts val="0"/>
              </a:spcAft>
              <a:buClr>
                <a:schemeClr val="lt1"/>
              </a:buClr>
              <a:buSzPts val="3700"/>
              <a:buNone/>
              <a:defRPr>
                <a:solidFill>
                  <a:schemeClr val="lt1"/>
                </a:solidFill>
                <a:latin typeface="Roboto"/>
                <a:ea typeface="Roboto"/>
                <a:cs typeface="Roboto"/>
                <a:sym typeface="Roboto"/>
              </a:defRPr>
            </a:lvl6pPr>
            <a:lvl7pPr lvl="6" algn="ctr" rtl="0">
              <a:spcBef>
                <a:spcPts val="0"/>
              </a:spcBef>
              <a:spcAft>
                <a:spcPts val="0"/>
              </a:spcAft>
              <a:buClr>
                <a:schemeClr val="lt1"/>
              </a:buClr>
              <a:buSzPts val="3700"/>
              <a:buNone/>
              <a:defRPr>
                <a:solidFill>
                  <a:schemeClr val="lt1"/>
                </a:solidFill>
                <a:latin typeface="Roboto"/>
                <a:ea typeface="Roboto"/>
                <a:cs typeface="Roboto"/>
                <a:sym typeface="Roboto"/>
              </a:defRPr>
            </a:lvl7pPr>
            <a:lvl8pPr lvl="7" algn="ctr" rtl="0">
              <a:spcBef>
                <a:spcPts val="0"/>
              </a:spcBef>
              <a:spcAft>
                <a:spcPts val="0"/>
              </a:spcAft>
              <a:buClr>
                <a:schemeClr val="lt1"/>
              </a:buClr>
              <a:buSzPts val="3700"/>
              <a:buNone/>
              <a:defRPr>
                <a:solidFill>
                  <a:schemeClr val="lt1"/>
                </a:solidFill>
                <a:latin typeface="Roboto"/>
                <a:ea typeface="Roboto"/>
                <a:cs typeface="Roboto"/>
                <a:sym typeface="Roboto"/>
              </a:defRPr>
            </a:lvl8pPr>
            <a:lvl9pPr lvl="8" algn="ctr" rtl="0">
              <a:spcBef>
                <a:spcPts val="0"/>
              </a:spcBef>
              <a:spcAft>
                <a:spcPts val="0"/>
              </a:spcAft>
              <a:buClr>
                <a:schemeClr val="lt1"/>
              </a:buClr>
              <a:buSzPts val="3700"/>
              <a:buNone/>
              <a:defRPr>
                <a:solidFill>
                  <a:schemeClr val="lt1"/>
                </a:solidFill>
                <a:latin typeface="Roboto"/>
                <a:ea typeface="Roboto"/>
                <a:cs typeface="Roboto"/>
                <a:sym typeface="Roboto"/>
              </a:defRPr>
            </a:lvl9pPr>
          </a:lstStyle>
          <a:p>
            <a:endParaRPr/>
          </a:p>
        </p:txBody>
      </p:sp>
      <p:sp>
        <p:nvSpPr>
          <p:cNvPr id="1932" name="Google Shape;1932;p38"/>
          <p:cNvSpPr txBox="1">
            <a:spLocks noGrp="1"/>
          </p:cNvSpPr>
          <p:nvPr>
            <p:ph type="subTitle" idx="5"/>
          </p:nvPr>
        </p:nvSpPr>
        <p:spPr>
          <a:xfrm>
            <a:off x="3482819" y="3866615"/>
            <a:ext cx="21831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Rubik"/>
              <a:buNone/>
              <a:defRPr sz="1400">
                <a:solidFill>
                  <a:schemeClr val="lt2"/>
                </a:solidFill>
                <a:latin typeface="Rubik"/>
                <a:ea typeface="Rubik"/>
                <a:cs typeface="Rubik"/>
                <a:sym typeface="Rubik"/>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33" name="Google Shape;1933;p38"/>
          <p:cNvSpPr txBox="1">
            <a:spLocks noGrp="1"/>
          </p:cNvSpPr>
          <p:nvPr>
            <p:ph type="title" idx="6" hasCustomPrompt="1"/>
          </p:nvPr>
        </p:nvSpPr>
        <p:spPr>
          <a:xfrm>
            <a:off x="4040231" y="3125733"/>
            <a:ext cx="1068300" cy="45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Poppins"/>
              <a:buNone/>
              <a:defRPr sz="2100" b="0">
                <a:latin typeface="Poppins Black"/>
                <a:ea typeface="Poppins Black"/>
                <a:cs typeface="Poppins Black"/>
                <a:sym typeface="Poppins Black"/>
              </a:defRPr>
            </a:lvl1pPr>
            <a:lvl2pPr lvl="1"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2pPr>
            <a:lvl3pPr lvl="2"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3pPr>
            <a:lvl4pPr lvl="3"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4pPr>
            <a:lvl5pPr lvl="4"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5pPr>
            <a:lvl6pPr lvl="5"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6pPr>
            <a:lvl7pPr lvl="6"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7pPr>
            <a:lvl8pPr lvl="7"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8pPr>
            <a:lvl9pPr lvl="8"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9pPr>
          </a:lstStyle>
          <a:p>
            <a:r>
              <a:t>xx%</a:t>
            </a:r>
          </a:p>
        </p:txBody>
      </p:sp>
      <p:sp>
        <p:nvSpPr>
          <p:cNvPr id="1934" name="Google Shape;1934;p38"/>
          <p:cNvSpPr txBox="1">
            <a:spLocks noGrp="1"/>
          </p:cNvSpPr>
          <p:nvPr>
            <p:ph type="title" idx="7"/>
          </p:nvPr>
        </p:nvSpPr>
        <p:spPr>
          <a:xfrm>
            <a:off x="6568025" y="3534125"/>
            <a:ext cx="1655700" cy="41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Font typeface="Poppins"/>
              <a:buNone/>
              <a:defRPr sz="1600">
                <a:solidFill>
                  <a:schemeClr val="lt1"/>
                </a:solidFill>
                <a:latin typeface="Poppins"/>
                <a:ea typeface="Poppins"/>
                <a:cs typeface="Poppins"/>
                <a:sym typeface="Poppins"/>
              </a:defRPr>
            </a:lvl1pPr>
            <a:lvl2pPr lvl="1" algn="ctr" rtl="0">
              <a:spcBef>
                <a:spcPts val="0"/>
              </a:spcBef>
              <a:spcAft>
                <a:spcPts val="0"/>
              </a:spcAft>
              <a:buClr>
                <a:schemeClr val="lt1"/>
              </a:buClr>
              <a:buSzPts val="3700"/>
              <a:buNone/>
              <a:defRPr>
                <a:solidFill>
                  <a:schemeClr val="lt1"/>
                </a:solidFill>
                <a:latin typeface="Roboto"/>
                <a:ea typeface="Roboto"/>
                <a:cs typeface="Roboto"/>
                <a:sym typeface="Roboto"/>
              </a:defRPr>
            </a:lvl2pPr>
            <a:lvl3pPr lvl="2" algn="ctr" rtl="0">
              <a:spcBef>
                <a:spcPts val="0"/>
              </a:spcBef>
              <a:spcAft>
                <a:spcPts val="0"/>
              </a:spcAft>
              <a:buClr>
                <a:schemeClr val="lt1"/>
              </a:buClr>
              <a:buSzPts val="3700"/>
              <a:buNone/>
              <a:defRPr>
                <a:solidFill>
                  <a:schemeClr val="lt1"/>
                </a:solidFill>
                <a:latin typeface="Roboto"/>
                <a:ea typeface="Roboto"/>
                <a:cs typeface="Roboto"/>
                <a:sym typeface="Roboto"/>
              </a:defRPr>
            </a:lvl3pPr>
            <a:lvl4pPr lvl="3" algn="ctr" rtl="0">
              <a:spcBef>
                <a:spcPts val="0"/>
              </a:spcBef>
              <a:spcAft>
                <a:spcPts val="0"/>
              </a:spcAft>
              <a:buClr>
                <a:schemeClr val="lt1"/>
              </a:buClr>
              <a:buSzPts val="3700"/>
              <a:buNone/>
              <a:defRPr>
                <a:solidFill>
                  <a:schemeClr val="lt1"/>
                </a:solidFill>
                <a:latin typeface="Roboto"/>
                <a:ea typeface="Roboto"/>
                <a:cs typeface="Roboto"/>
                <a:sym typeface="Roboto"/>
              </a:defRPr>
            </a:lvl4pPr>
            <a:lvl5pPr lvl="4" algn="ctr" rtl="0">
              <a:spcBef>
                <a:spcPts val="0"/>
              </a:spcBef>
              <a:spcAft>
                <a:spcPts val="0"/>
              </a:spcAft>
              <a:buClr>
                <a:schemeClr val="lt1"/>
              </a:buClr>
              <a:buSzPts val="3700"/>
              <a:buNone/>
              <a:defRPr>
                <a:solidFill>
                  <a:schemeClr val="lt1"/>
                </a:solidFill>
                <a:latin typeface="Roboto"/>
                <a:ea typeface="Roboto"/>
                <a:cs typeface="Roboto"/>
                <a:sym typeface="Roboto"/>
              </a:defRPr>
            </a:lvl5pPr>
            <a:lvl6pPr lvl="5" algn="ctr" rtl="0">
              <a:spcBef>
                <a:spcPts val="0"/>
              </a:spcBef>
              <a:spcAft>
                <a:spcPts val="0"/>
              </a:spcAft>
              <a:buClr>
                <a:schemeClr val="lt1"/>
              </a:buClr>
              <a:buSzPts val="3700"/>
              <a:buNone/>
              <a:defRPr>
                <a:solidFill>
                  <a:schemeClr val="lt1"/>
                </a:solidFill>
                <a:latin typeface="Roboto"/>
                <a:ea typeface="Roboto"/>
                <a:cs typeface="Roboto"/>
                <a:sym typeface="Roboto"/>
              </a:defRPr>
            </a:lvl6pPr>
            <a:lvl7pPr lvl="6" algn="ctr" rtl="0">
              <a:spcBef>
                <a:spcPts val="0"/>
              </a:spcBef>
              <a:spcAft>
                <a:spcPts val="0"/>
              </a:spcAft>
              <a:buClr>
                <a:schemeClr val="lt1"/>
              </a:buClr>
              <a:buSzPts val="3700"/>
              <a:buNone/>
              <a:defRPr>
                <a:solidFill>
                  <a:schemeClr val="lt1"/>
                </a:solidFill>
                <a:latin typeface="Roboto"/>
                <a:ea typeface="Roboto"/>
                <a:cs typeface="Roboto"/>
                <a:sym typeface="Roboto"/>
              </a:defRPr>
            </a:lvl7pPr>
            <a:lvl8pPr lvl="7" algn="ctr" rtl="0">
              <a:spcBef>
                <a:spcPts val="0"/>
              </a:spcBef>
              <a:spcAft>
                <a:spcPts val="0"/>
              </a:spcAft>
              <a:buClr>
                <a:schemeClr val="lt1"/>
              </a:buClr>
              <a:buSzPts val="3700"/>
              <a:buNone/>
              <a:defRPr>
                <a:solidFill>
                  <a:schemeClr val="lt1"/>
                </a:solidFill>
                <a:latin typeface="Roboto"/>
                <a:ea typeface="Roboto"/>
                <a:cs typeface="Roboto"/>
                <a:sym typeface="Roboto"/>
              </a:defRPr>
            </a:lvl8pPr>
            <a:lvl9pPr lvl="8" algn="ctr" rtl="0">
              <a:spcBef>
                <a:spcPts val="0"/>
              </a:spcBef>
              <a:spcAft>
                <a:spcPts val="0"/>
              </a:spcAft>
              <a:buClr>
                <a:schemeClr val="lt1"/>
              </a:buClr>
              <a:buSzPts val="3700"/>
              <a:buNone/>
              <a:defRPr>
                <a:solidFill>
                  <a:schemeClr val="lt1"/>
                </a:solidFill>
                <a:latin typeface="Roboto"/>
                <a:ea typeface="Roboto"/>
                <a:cs typeface="Roboto"/>
                <a:sym typeface="Roboto"/>
              </a:defRPr>
            </a:lvl9pPr>
          </a:lstStyle>
          <a:p>
            <a:endParaRPr/>
          </a:p>
        </p:txBody>
      </p:sp>
      <p:sp>
        <p:nvSpPr>
          <p:cNvPr id="1935" name="Google Shape;1935;p38"/>
          <p:cNvSpPr txBox="1">
            <a:spLocks noGrp="1"/>
          </p:cNvSpPr>
          <p:nvPr>
            <p:ph type="subTitle" idx="8"/>
          </p:nvPr>
        </p:nvSpPr>
        <p:spPr>
          <a:xfrm>
            <a:off x="6308018" y="3866615"/>
            <a:ext cx="21831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Rubik"/>
              <a:buNone/>
              <a:defRPr sz="1400">
                <a:solidFill>
                  <a:schemeClr val="lt2"/>
                </a:solidFill>
                <a:latin typeface="Rubik"/>
                <a:ea typeface="Rubik"/>
                <a:cs typeface="Rubik"/>
                <a:sym typeface="Rubik"/>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36" name="Google Shape;1936;p38"/>
          <p:cNvSpPr txBox="1">
            <a:spLocks noGrp="1"/>
          </p:cNvSpPr>
          <p:nvPr>
            <p:ph type="title" idx="9" hasCustomPrompt="1"/>
          </p:nvPr>
        </p:nvSpPr>
        <p:spPr>
          <a:xfrm>
            <a:off x="6865425" y="3125733"/>
            <a:ext cx="1068300" cy="45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Poppins"/>
              <a:buNone/>
              <a:defRPr sz="2100" b="0">
                <a:latin typeface="Poppins Black"/>
                <a:ea typeface="Poppins Black"/>
                <a:cs typeface="Poppins Black"/>
                <a:sym typeface="Poppins Black"/>
              </a:defRPr>
            </a:lvl1pPr>
            <a:lvl2pPr lvl="1"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2pPr>
            <a:lvl3pPr lvl="2"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3pPr>
            <a:lvl4pPr lvl="3"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4pPr>
            <a:lvl5pPr lvl="4"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5pPr>
            <a:lvl6pPr lvl="5"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6pPr>
            <a:lvl7pPr lvl="6"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7pPr>
            <a:lvl8pPr lvl="7"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8pPr>
            <a:lvl9pPr lvl="8" algn="ctr" rtl="0">
              <a:spcBef>
                <a:spcPts val="0"/>
              </a:spcBef>
              <a:spcAft>
                <a:spcPts val="0"/>
              </a:spcAft>
              <a:buClr>
                <a:schemeClr val="lt1"/>
              </a:buClr>
              <a:buSzPts val="2000"/>
              <a:buFont typeface="Poppins"/>
              <a:buNone/>
              <a:defRPr sz="2000">
                <a:solidFill>
                  <a:schemeClr val="lt1"/>
                </a:solidFill>
                <a:latin typeface="Poppins"/>
                <a:ea typeface="Poppins"/>
                <a:cs typeface="Poppins"/>
                <a:sym typeface="Poppins"/>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16">
    <p:bg>
      <p:bgPr>
        <a:solidFill>
          <a:srgbClr val="FFCE4B"/>
        </a:solidFill>
        <a:effectLst/>
      </p:bgPr>
    </p:bg>
    <p:spTree>
      <p:nvGrpSpPr>
        <p:cNvPr id="1" name="Shape 193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2">
  <p:cSld name="CUSTOM_16_1">
    <p:bg>
      <p:bgPr>
        <a:solidFill>
          <a:srgbClr val="FFCE4B"/>
        </a:solidFill>
        <a:effectLst/>
      </p:bgPr>
    </p:bg>
    <p:spTree>
      <p:nvGrpSpPr>
        <p:cNvPr id="1" name="Shape 1938"/>
        <p:cNvGrpSpPr/>
        <p:nvPr/>
      </p:nvGrpSpPr>
      <p:grpSpPr>
        <a:xfrm>
          <a:off x="0" y="0"/>
          <a:ext cx="0" cy="0"/>
          <a:chOff x="0" y="0"/>
          <a:chExt cx="0" cy="0"/>
        </a:xfrm>
      </p:grpSpPr>
      <p:sp>
        <p:nvSpPr>
          <p:cNvPr id="1939" name="Google Shape;1939;p40"/>
          <p:cNvSpPr/>
          <p:nvPr/>
        </p:nvSpPr>
        <p:spPr>
          <a:xfrm>
            <a:off x="4572000" y="0"/>
            <a:ext cx="45720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 name="Google Shape;1940;p40"/>
          <p:cNvGrpSpPr/>
          <p:nvPr/>
        </p:nvGrpSpPr>
        <p:grpSpPr>
          <a:xfrm>
            <a:off x="8426920" y="-14275"/>
            <a:ext cx="1152005" cy="4512224"/>
            <a:chOff x="8426920" y="-14275"/>
            <a:chExt cx="1152005" cy="4512224"/>
          </a:xfrm>
        </p:grpSpPr>
        <p:sp>
          <p:nvSpPr>
            <p:cNvPr id="1941" name="Google Shape;1941;p40"/>
            <p:cNvSpPr/>
            <p:nvPr/>
          </p:nvSpPr>
          <p:spPr>
            <a:xfrm flipH="1">
              <a:off x="8740625" y="-14275"/>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0"/>
            <p:cNvSpPr/>
            <p:nvPr/>
          </p:nvSpPr>
          <p:spPr>
            <a:xfrm>
              <a:off x="8426920" y="-1278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3" name="Google Shape;1943;p40"/>
            <p:cNvGrpSpPr/>
            <p:nvPr/>
          </p:nvGrpSpPr>
          <p:grpSpPr>
            <a:xfrm flipH="1">
              <a:off x="8502637" y="3127699"/>
              <a:ext cx="484925" cy="1370250"/>
              <a:chOff x="3973200" y="1692800"/>
              <a:chExt cx="484925" cy="1370250"/>
            </a:xfrm>
          </p:grpSpPr>
          <p:sp>
            <p:nvSpPr>
              <p:cNvPr id="1944" name="Google Shape;1944;p4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8" name="Google Shape;1968;p40"/>
          <p:cNvGrpSpPr/>
          <p:nvPr/>
        </p:nvGrpSpPr>
        <p:grpSpPr>
          <a:xfrm>
            <a:off x="4336237" y="1451512"/>
            <a:ext cx="484925" cy="2701419"/>
            <a:chOff x="4336237" y="1451512"/>
            <a:chExt cx="484925" cy="2701419"/>
          </a:xfrm>
        </p:grpSpPr>
        <p:grpSp>
          <p:nvGrpSpPr>
            <p:cNvPr id="1969" name="Google Shape;1969;p40"/>
            <p:cNvGrpSpPr/>
            <p:nvPr/>
          </p:nvGrpSpPr>
          <p:grpSpPr>
            <a:xfrm flipH="1">
              <a:off x="4336237" y="1451512"/>
              <a:ext cx="484925" cy="1370250"/>
              <a:chOff x="3973200" y="1692800"/>
              <a:chExt cx="484925" cy="1370250"/>
            </a:xfrm>
          </p:grpSpPr>
          <p:sp>
            <p:nvSpPr>
              <p:cNvPr id="1970" name="Google Shape;1970;p4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40"/>
            <p:cNvGrpSpPr/>
            <p:nvPr/>
          </p:nvGrpSpPr>
          <p:grpSpPr>
            <a:xfrm flipH="1">
              <a:off x="4336237" y="2782680"/>
              <a:ext cx="484925" cy="1370250"/>
              <a:chOff x="3973200" y="1692800"/>
              <a:chExt cx="484925" cy="1370250"/>
            </a:xfrm>
          </p:grpSpPr>
          <p:sp>
            <p:nvSpPr>
              <p:cNvPr id="1995" name="Google Shape;1995;p4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9" name="Google Shape;2019;p40"/>
          <p:cNvGrpSpPr/>
          <p:nvPr/>
        </p:nvGrpSpPr>
        <p:grpSpPr>
          <a:xfrm>
            <a:off x="-112311" y="3413831"/>
            <a:ext cx="1670200" cy="1729669"/>
            <a:chOff x="-112311" y="3413831"/>
            <a:chExt cx="1670200" cy="1729669"/>
          </a:xfrm>
        </p:grpSpPr>
        <p:sp>
          <p:nvSpPr>
            <p:cNvPr id="2020" name="Google Shape;2020;p40"/>
            <p:cNvSpPr/>
            <p:nvPr/>
          </p:nvSpPr>
          <p:spPr>
            <a:xfrm>
              <a:off x="-5" y="341383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0"/>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3">
  <p:cSld name="CUSTOM_17">
    <p:bg>
      <p:bgPr>
        <a:solidFill>
          <a:srgbClr val="FFCE4B"/>
        </a:solidFill>
        <a:effectLst/>
      </p:bgPr>
    </p:bg>
    <p:spTree>
      <p:nvGrpSpPr>
        <p:cNvPr id="1" name="Shape 2022"/>
        <p:cNvGrpSpPr/>
        <p:nvPr/>
      </p:nvGrpSpPr>
      <p:grpSpPr>
        <a:xfrm>
          <a:off x="0" y="0"/>
          <a:ext cx="0" cy="0"/>
          <a:chOff x="0" y="0"/>
          <a:chExt cx="0" cy="0"/>
        </a:xfrm>
      </p:grpSpPr>
      <p:sp>
        <p:nvSpPr>
          <p:cNvPr id="2023" name="Google Shape;2023;p41"/>
          <p:cNvSpPr/>
          <p:nvPr/>
        </p:nvSpPr>
        <p:spPr>
          <a:xfrm>
            <a:off x="0" y="150"/>
            <a:ext cx="45720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4" name="Google Shape;2024;p41"/>
          <p:cNvGrpSpPr/>
          <p:nvPr/>
        </p:nvGrpSpPr>
        <p:grpSpPr>
          <a:xfrm>
            <a:off x="8426920" y="-14275"/>
            <a:ext cx="1152005" cy="4512224"/>
            <a:chOff x="8426920" y="-49994"/>
            <a:chExt cx="1152005" cy="4512224"/>
          </a:xfrm>
        </p:grpSpPr>
        <p:sp>
          <p:nvSpPr>
            <p:cNvPr id="2025" name="Google Shape;2025;p41"/>
            <p:cNvSpPr/>
            <p:nvPr/>
          </p:nvSpPr>
          <p:spPr>
            <a:xfrm flipH="1">
              <a:off x="8740625" y="-49994"/>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1"/>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7" name="Google Shape;2027;p41"/>
            <p:cNvGrpSpPr/>
            <p:nvPr/>
          </p:nvGrpSpPr>
          <p:grpSpPr>
            <a:xfrm flipH="1">
              <a:off x="8502637" y="3091980"/>
              <a:ext cx="484925" cy="1370250"/>
              <a:chOff x="3973200" y="1692800"/>
              <a:chExt cx="484925" cy="1370250"/>
            </a:xfrm>
          </p:grpSpPr>
          <p:sp>
            <p:nvSpPr>
              <p:cNvPr id="2028" name="Google Shape;2028;p4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52" name="Google Shape;2052;p41"/>
          <p:cNvGrpSpPr/>
          <p:nvPr/>
        </p:nvGrpSpPr>
        <p:grpSpPr>
          <a:xfrm>
            <a:off x="-112311" y="5580"/>
            <a:ext cx="1670200" cy="5137920"/>
            <a:chOff x="-112311" y="5580"/>
            <a:chExt cx="1670200" cy="5137920"/>
          </a:xfrm>
        </p:grpSpPr>
        <p:sp>
          <p:nvSpPr>
            <p:cNvPr id="2053" name="Google Shape;2053;p41"/>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4" name="Google Shape;2054;p41"/>
            <p:cNvGrpSpPr/>
            <p:nvPr/>
          </p:nvGrpSpPr>
          <p:grpSpPr>
            <a:xfrm>
              <a:off x="474066" y="5580"/>
              <a:ext cx="484925" cy="2690505"/>
              <a:chOff x="-237650" y="2312843"/>
              <a:chExt cx="484925" cy="2690505"/>
            </a:xfrm>
          </p:grpSpPr>
          <p:grpSp>
            <p:nvGrpSpPr>
              <p:cNvPr id="2055" name="Google Shape;2055;p41"/>
              <p:cNvGrpSpPr/>
              <p:nvPr/>
            </p:nvGrpSpPr>
            <p:grpSpPr>
              <a:xfrm rot="10800000" flipH="1">
                <a:off x="-237650" y="2312843"/>
                <a:ext cx="484925" cy="1370250"/>
                <a:chOff x="3973200" y="1692800"/>
                <a:chExt cx="484925" cy="1370250"/>
              </a:xfrm>
            </p:grpSpPr>
            <p:sp>
              <p:nvSpPr>
                <p:cNvPr id="2056" name="Google Shape;2056;p4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41"/>
              <p:cNvGrpSpPr/>
              <p:nvPr/>
            </p:nvGrpSpPr>
            <p:grpSpPr>
              <a:xfrm rot="10800000" flipH="1">
                <a:off x="-237650" y="3633099"/>
                <a:ext cx="484925" cy="1370250"/>
                <a:chOff x="3973200" y="1692800"/>
                <a:chExt cx="484925" cy="1370250"/>
              </a:xfrm>
            </p:grpSpPr>
            <p:sp>
              <p:nvSpPr>
                <p:cNvPr id="2081" name="Google Shape;2081;p4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FFCE4B"/>
        </a:solidFill>
        <a:effectLst/>
      </p:bgPr>
    </p:bg>
    <p:spTree>
      <p:nvGrpSpPr>
        <p:cNvPr id="1" name="Shape 38"/>
        <p:cNvGrpSpPr/>
        <p:nvPr/>
      </p:nvGrpSpPr>
      <p:grpSpPr>
        <a:xfrm>
          <a:off x="0" y="0"/>
          <a:ext cx="0" cy="0"/>
          <a:chOff x="0" y="0"/>
          <a:chExt cx="0" cy="0"/>
        </a:xfrm>
      </p:grpSpPr>
      <p:sp>
        <p:nvSpPr>
          <p:cNvPr id="39" name="Google Shape;39;p3"/>
          <p:cNvSpPr/>
          <p:nvPr/>
        </p:nvSpPr>
        <p:spPr>
          <a:xfrm>
            <a:off x="6232825" y="0"/>
            <a:ext cx="29112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3"/>
          <p:cNvGrpSpPr/>
          <p:nvPr/>
        </p:nvGrpSpPr>
        <p:grpSpPr>
          <a:xfrm>
            <a:off x="-371775" y="1367200"/>
            <a:ext cx="801075" cy="2423050"/>
            <a:chOff x="-371775" y="1367200"/>
            <a:chExt cx="801075" cy="2423050"/>
          </a:xfrm>
        </p:grpSpPr>
        <p:sp>
          <p:nvSpPr>
            <p:cNvPr id="41" name="Google Shape;41;p3"/>
            <p:cNvSpPr/>
            <p:nvPr/>
          </p:nvSpPr>
          <p:spPr>
            <a:xfrm flipH="1">
              <a:off x="-371775" y="1367200"/>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3"/>
            <p:cNvGrpSpPr/>
            <p:nvPr/>
          </p:nvGrpSpPr>
          <p:grpSpPr>
            <a:xfrm flipH="1">
              <a:off x="-55625" y="2243125"/>
              <a:ext cx="484925" cy="1370250"/>
              <a:chOff x="3973200" y="1692800"/>
              <a:chExt cx="484925" cy="1370250"/>
            </a:xfrm>
          </p:grpSpPr>
          <p:sp>
            <p:nvSpPr>
              <p:cNvPr id="43" name="Google Shape;43;p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 name="Google Shape;67;p3"/>
          <p:cNvGrpSpPr/>
          <p:nvPr/>
        </p:nvGrpSpPr>
        <p:grpSpPr>
          <a:xfrm>
            <a:off x="5176127" y="234853"/>
            <a:ext cx="3967900" cy="465900"/>
            <a:chOff x="2613600" y="4372375"/>
            <a:chExt cx="3967900" cy="465900"/>
          </a:xfrm>
        </p:grpSpPr>
        <p:sp>
          <p:nvSpPr>
            <p:cNvPr id="68" name="Google Shape;68;p3"/>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3"/>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txBox="1">
            <a:spLocks noGrp="1"/>
          </p:cNvSpPr>
          <p:nvPr>
            <p:ph type="title"/>
          </p:nvPr>
        </p:nvSpPr>
        <p:spPr>
          <a:xfrm>
            <a:off x="336075" y="2463525"/>
            <a:ext cx="3281100" cy="68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000">
                <a:latin typeface="Poppins"/>
                <a:ea typeface="Poppins"/>
                <a:cs typeface="Poppins"/>
                <a:sym typeface="Poppin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6" name="Google Shape;86;p3"/>
          <p:cNvSpPr txBox="1">
            <a:spLocks noGrp="1"/>
          </p:cNvSpPr>
          <p:nvPr>
            <p:ph type="title" idx="2" hasCustomPrompt="1"/>
          </p:nvPr>
        </p:nvSpPr>
        <p:spPr>
          <a:xfrm>
            <a:off x="1157625" y="1053825"/>
            <a:ext cx="1638000" cy="1333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9000"/>
              <a:buNone/>
              <a:defRPr sz="10000">
                <a:latin typeface="Poppins"/>
                <a:ea typeface="Poppins"/>
                <a:cs typeface="Poppins"/>
                <a:sym typeface="Poppins"/>
              </a:defRPr>
            </a:lvl1pPr>
            <a:lvl2pPr lvl="1" algn="ctr" rtl="0">
              <a:spcBef>
                <a:spcPts val="0"/>
              </a:spcBef>
              <a:spcAft>
                <a:spcPts val="0"/>
              </a:spcAft>
              <a:buClr>
                <a:schemeClr val="accent4"/>
              </a:buClr>
              <a:buSzPts val="8000"/>
              <a:buNone/>
              <a:defRPr sz="8000">
                <a:solidFill>
                  <a:schemeClr val="accent4"/>
                </a:solidFill>
              </a:defRPr>
            </a:lvl2pPr>
            <a:lvl3pPr lvl="2" algn="ctr" rtl="0">
              <a:spcBef>
                <a:spcPts val="0"/>
              </a:spcBef>
              <a:spcAft>
                <a:spcPts val="0"/>
              </a:spcAft>
              <a:buClr>
                <a:schemeClr val="accent4"/>
              </a:buClr>
              <a:buSzPts val="8000"/>
              <a:buNone/>
              <a:defRPr sz="8000">
                <a:solidFill>
                  <a:schemeClr val="accent4"/>
                </a:solidFill>
              </a:defRPr>
            </a:lvl3pPr>
            <a:lvl4pPr lvl="3" algn="ctr" rtl="0">
              <a:spcBef>
                <a:spcPts val="0"/>
              </a:spcBef>
              <a:spcAft>
                <a:spcPts val="0"/>
              </a:spcAft>
              <a:buClr>
                <a:schemeClr val="accent4"/>
              </a:buClr>
              <a:buSzPts val="8000"/>
              <a:buNone/>
              <a:defRPr sz="8000">
                <a:solidFill>
                  <a:schemeClr val="accent4"/>
                </a:solidFill>
              </a:defRPr>
            </a:lvl4pPr>
            <a:lvl5pPr lvl="4" algn="ctr" rtl="0">
              <a:spcBef>
                <a:spcPts val="0"/>
              </a:spcBef>
              <a:spcAft>
                <a:spcPts val="0"/>
              </a:spcAft>
              <a:buClr>
                <a:schemeClr val="accent4"/>
              </a:buClr>
              <a:buSzPts val="8000"/>
              <a:buNone/>
              <a:defRPr sz="8000">
                <a:solidFill>
                  <a:schemeClr val="accent4"/>
                </a:solidFill>
              </a:defRPr>
            </a:lvl5pPr>
            <a:lvl6pPr lvl="5" algn="ctr" rtl="0">
              <a:spcBef>
                <a:spcPts val="0"/>
              </a:spcBef>
              <a:spcAft>
                <a:spcPts val="0"/>
              </a:spcAft>
              <a:buClr>
                <a:schemeClr val="accent4"/>
              </a:buClr>
              <a:buSzPts val="8000"/>
              <a:buNone/>
              <a:defRPr sz="8000">
                <a:solidFill>
                  <a:schemeClr val="accent4"/>
                </a:solidFill>
              </a:defRPr>
            </a:lvl6pPr>
            <a:lvl7pPr lvl="6" algn="ctr" rtl="0">
              <a:spcBef>
                <a:spcPts val="0"/>
              </a:spcBef>
              <a:spcAft>
                <a:spcPts val="0"/>
              </a:spcAft>
              <a:buClr>
                <a:schemeClr val="accent4"/>
              </a:buClr>
              <a:buSzPts val="8000"/>
              <a:buNone/>
              <a:defRPr sz="8000">
                <a:solidFill>
                  <a:schemeClr val="accent4"/>
                </a:solidFill>
              </a:defRPr>
            </a:lvl7pPr>
            <a:lvl8pPr lvl="7" algn="ctr" rtl="0">
              <a:spcBef>
                <a:spcPts val="0"/>
              </a:spcBef>
              <a:spcAft>
                <a:spcPts val="0"/>
              </a:spcAft>
              <a:buClr>
                <a:schemeClr val="accent4"/>
              </a:buClr>
              <a:buSzPts val="8000"/>
              <a:buNone/>
              <a:defRPr sz="8000">
                <a:solidFill>
                  <a:schemeClr val="accent4"/>
                </a:solidFill>
              </a:defRPr>
            </a:lvl8pPr>
            <a:lvl9pPr lvl="8" algn="ctr" rtl="0">
              <a:spcBef>
                <a:spcPts val="0"/>
              </a:spcBef>
              <a:spcAft>
                <a:spcPts val="0"/>
              </a:spcAft>
              <a:buClr>
                <a:schemeClr val="accent4"/>
              </a:buClr>
              <a:buSzPts val="8000"/>
              <a:buNone/>
              <a:defRPr sz="8000">
                <a:solidFill>
                  <a:schemeClr val="accent4"/>
                </a:solidFill>
              </a:defRPr>
            </a:lvl9pPr>
          </a:lstStyle>
          <a:p>
            <a:r>
              <a:t>xx%</a:t>
            </a:r>
          </a:p>
        </p:txBody>
      </p:sp>
      <p:sp>
        <p:nvSpPr>
          <p:cNvPr id="87" name="Google Shape;87;p3"/>
          <p:cNvSpPr txBox="1">
            <a:spLocks noGrp="1"/>
          </p:cNvSpPr>
          <p:nvPr>
            <p:ph type="subTitle" idx="1"/>
          </p:nvPr>
        </p:nvSpPr>
        <p:spPr>
          <a:xfrm>
            <a:off x="462075" y="3405075"/>
            <a:ext cx="3029100" cy="8193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1800"/>
              <a:buNone/>
              <a:defRPr sz="1400">
                <a:latin typeface="Rubik"/>
                <a:ea typeface="Rubik"/>
                <a:cs typeface="Rubik"/>
                <a:sym typeface="Rubik"/>
              </a:defRPr>
            </a:lvl1pPr>
            <a:lvl2pPr lvl="1" algn="ctr">
              <a:spcBef>
                <a:spcPts val="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4">
  <p:cSld name="CUSTOM_19">
    <p:spTree>
      <p:nvGrpSpPr>
        <p:cNvPr id="1" name="Shape 2105"/>
        <p:cNvGrpSpPr/>
        <p:nvPr/>
      </p:nvGrpSpPr>
      <p:grpSpPr>
        <a:xfrm>
          <a:off x="0" y="0"/>
          <a:ext cx="0" cy="0"/>
          <a:chOff x="0" y="0"/>
          <a:chExt cx="0" cy="0"/>
        </a:xfrm>
      </p:grpSpPr>
      <p:sp>
        <p:nvSpPr>
          <p:cNvPr id="2106" name="Google Shape;2106;p42"/>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2"/>
          <p:cNvSpPr/>
          <p:nvPr/>
        </p:nvSpPr>
        <p:spPr>
          <a:xfrm>
            <a:off x="3409504" y="3786275"/>
            <a:ext cx="2324991" cy="131624"/>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8" name="Google Shape;2108;p42"/>
          <p:cNvGrpSpPr/>
          <p:nvPr/>
        </p:nvGrpSpPr>
        <p:grpSpPr>
          <a:xfrm>
            <a:off x="-5822" y="-1125"/>
            <a:ext cx="971071" cy="2697211"/>
            <a:chOff x="-5822" y="-1125"/>
            <a:chExt cx="971071" cy="2697211"/>
          </a:xfrm>
        </p:grpSpPr>
        <p:sp>
          <p:nvSpPr>
            <p:cNvPr id="2109" name="Google Shape;2109;p42"/>
            <p:cNvSpPr/>
            <p:nvPr/>
          </p:nvSpPr>
          <p:spPr>
            <a:xfrm>
              <a:off x="-5822" y="-1125"/>
              <a:ext cx="716211" cy="1676550"/>
            </a:xfrm>
            <a:custGeom>
              <a:avLst/>
              <a:gdLst/>
              <a:ahLst/>
              <a:cxnLst/>
              <a:rect l="l" t="t" r="r" b="b"/>
              <a:pathLst>
                <a:path w="67061" h="67062" extrusionOk="0">
                  <a:moveTo>
                    <a:pt x="0" y="1"/>
                  </a:moveTo>
                  <a:lnTo>
                    <a:pt x="0" y="67062"/>
                  </a:lnTo>
                  <a:lnTo>
                    <a:pt x="67061" y="67062"/>
                  </a:lnTo>
                  <a:lnTo>
                    <a:pt x="6706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0" name="Google Shape;2110;p42"/>
            <p:cNvGrpSpPr/>
            <p:nvPr/>
          </p:nvGrpSpPr>
          <p:grpSpPr>
            <a:xfrm>
              <a:off x="480323" y="5580"/>
              <a:ext cx="484925" cy="2690505"/>
              <a:chOff x="-237650" y="2312843"/>
              <a:chExt cx="484925" cy="2690505"/>
            </a:xfrm>
          </p:grpSpPr>
          <p:grpSp>
            <p:nvGrpSpPr>
              <p:cNvPr id="2111" name="Google Shape;2111;p42"/>
              <p:cNvGrpSpPr/>
              <p:nvPr/>
            </p:nvGrpSpPr>
            <p:grpSpPr>
              <a:xfrm rot="10800000" flipH="1">
                <a:off x="-237650" y="2312843"/>
                <a:ext cx="484925" cy="1370250"/>
                <a:chOff x="3973200" y="1692800"/>
                <a:chExt cx="484925" cy="1370250"/>
              </a:xfrm>
            </p:grpSpPr>
            <p:sp>
              <p:nvSpPr>
                <p:cNvPr id="2112" name="Google Shape;2112;p4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42"/>
              <p:cNvGrpSpPr/>
              <p:nvPr/>
            </p:nvGrpSpPr>
            <p:grpSpPr>
              <a:xfrm rot="10800000" flipH="1">
                <a:off x="-237650" y="3633099"/>
                <a:ext cx="484925" cy="1370250"/>
                <a:chOff x="3973200" y="1692800"/>
                <a:chExt cx="484925" cy="1370250"/>
              </a:xfrm>
            </p:grpSpPr>
            <p:sp>
              <p:nvSpPr>
                <p:cNvPr id="2137" name="Google Shape;2137;p4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161" name="Google Shape;2161;p42"/>
          <p:cNvGrpSpPr/>
          <p:nvPr/>
        </p:nvGrpSpPr>
        <p:grpSpPr>
          <a:xfrm>
            <a:off x="8114750" y="-48500"/>
            <a:ext cx="1152016" cy="4034179"/>
            <a:chOff x="8114750" y="-48500"/>
            <a:chExt cx="1152016" cy="4034179"/>
          </a:xfrm>
        </p:grpSpPr>
        <p:sp>
          <p:nvSpPr>
            <p:cNvPr id="2162" name="Google Shape;2162;p42"/>
            <p:cNvSpPr/>
            <p:nvPr/>
          </p:nvSpPr>
          <p:spPr>
            <a:xfrm flipH="1">
              <a:off x="8428466" y="0"/>
              <a:ext cx="838300" cy="3985679"/>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2"/>
            <p:cNvSpPr/>
            <p:nvPr/>
          </p:nvSpPr>
          <p:spPr>
            <a:xfrm>
              <a:off x="811475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4" name="Google Shape;2164;p42"/>
            <p:cNvGrpSpPr/>
            <p:nvPr/>
          </p:nvGrpSpPr>
          <p:grpSpPr>
            <a:xfrm flipH="1">
              <a:off x="8185445" y="2445275"/>
              <a:ext cx="484925" cy="1370250"/>
              <a:chOff x="3973200" y="1692800"/>
              <a:chExt cx="484925" cy="1370250"/>
            </a:xfrm>
          </p:grpSpPr>
          <p:sp>
            <p:nvSpPr>
              <p:cNvPr id="2165" name="Google Shape;2165;p4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5">
  <p:cSld name="CUSTOM_19_1">
    <p:spTree>
      <p:nvGrpSpPr>
        <p:cNvPr id="1" name="Shape 2189"/>
        <p:cNvGrpSpPr/>
        <p:nvPr/>
      </p:nvGrpSpPr>
      <p:grpSpPr>
        <a:xfrm>
          <a:off x="0" y="0"/>
          <a:ext cx="0" cy="0"/>
          <a:chOff x="0" y="0"/>
          <a:chExt cx="0" cy="0"/>
        </a:xfrm>
      </p:grpSpPr>
      <p:sp>
        <p:nvSpPr>
          <p:cNvPr id="2190" name="Google Shape;2190;p43"/>
          <p:cNvSpPr/>
          <p:nvPr/>
        </p:nvSpPr>
        <p:spPr>
          <a:xfrm>
            <a:off x="8714975" y="-3"/>
            <a:ext cx="838300" cy="4332195"/>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3"/>
          <p:cNvSpPr/>
          <p:nvPr/>
        </p:nvSpPr>
        <p:spPr>
          <a:xfrm>
            <a:off x="-683320" y="-166464"/>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2" name="Google Shape;2192;p43"/>
          <p:cNvGrpSpPr/>
          <p:nvPr/>
        </p:nvGrpSpPr>
        <p:grpSpPr>
          <a:xfrm>
            <a:off x="8891638" y="2137987"/>
            <a:ext cx="484925" cy="2690505"/>
            <a:chOff x="-237650" y="2312843"/>
            <a:chExt cx="484925" cy="2690505"/>
          </a:xfrm>
        </p:grpSpPr>
        <p:grpSp>
          <p:nvGrpSpPr>
            <p:cNvPr id="2193" name="Google Shape;2193;p43"/>
            <p:cNvGrpSpPr/>
            <p:nvPr/>
          </p:nvGrpSpPr>
          <p:grpSpPr>
            <a:xfrm rot="10800000" flipH="1">
              <a:off x="-237650" y="2312843"/>
              <a:ext cx="484925" cy="1370250"/>
              <a:chOff x="3973200" y="1692800"/>
              <a:chExt cx="484925" cy="1370250"/>
            </a:xfrm>
          </p:grpSpPr>
          <p:sp>
            <p:nvSpPr>
              <p:cNvPr id="2194" name="Google Shape;2194;p4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8" name="Google Shape;2218;p43"/>
            <p:cNvGrpSpPr/>
            <p:nvPr/>
          </p:nvGrpSpPr>
          <p:grpSpPr>
            <a:xfrm rot="10800000" flipH="1">
              <a:off x="-237650" y="3633099"/>
              <a:ext cx="484925" cy="1370250"/>
              <a:chOff x="3973200" y="1692800"/>
              <a:chExt cx="484925" cy="1370250"/>
            </a:xfrm>
          </p:grpSpPr>
          <p:sp>
            <p:nvSpPr>
              <p:cNvPr id="2219" name="Google Shape;2219;p4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6">
  <p:cSld name="CUSTOM_19_1_1">
    <p:spTree>
      <p:nvGrpSpPr>
        <p:cNvPr id="1" name="Shape 2243"/>
        <p:cNvGrpSpPr/>
        <p:nvPr/>
      </p:nvGrpSpPr>
      <p:grpSpPr>
        <a:xfrm>
          <a:off x="0" y="0"/>
          <a:ext cx="0" cy="0"/>
          <a:chOff x="0" y="0"/>
          <a:chExt cx="0" cy="0"/>
        </a:xfrm>
      </p:grpSpPr>
      <p:sp>
        <p:nvSpPr>
          <p:cNvPr id="2244" name="Google Shape;2244;p44"/>
          <p:cNvSpPr/>
          <p:nvPr/>
        </p:nvSpPr>
        <p:spPr>
          <a:xfrm>
            <a:off x="8570225" y="4557197"/>
            <a:ext cx="1150500" cy="11505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5" name="Google Shape;2245;p44"/>
          <p:cNvGrpSpPr/>
          <p:nvPr/>
        </p:nvGrpSpPr>
        <p:grpSpPr>
          <a:xfrm>
            <a:off x="362150" y="1360225"/>
            <a:ext cx="801075" cy="2423050"/>
            <a:chOff x="362150" y="1360225"/>
            <a:chExt cx="801075" cy="2423050"/>
          </a:xfrm>
        </p:grpSpPr>
        <p:sp>
          <p:nvSpPr>
            <p:cNvPr id="2246" name="Google Shape;2246;p44"/>
            <p:cNvSpPr/>
            <p:nvPr/>
          </p:nvSpPr>
          <p:spPr>
            <a:xfrm flipH="1">
              <a:off x="362150" y="1360225"/>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7" name="Google Shape;2247;p44"/>
            <p:cNvGrpSpPr/>
            <p:nvPr/>
          </p:nvGrpSpPr>
          <p:grpSpPr>
            <a:xfrm flipH="1">
              <a:off x="678300" y="2236150"/>
              <a:ext cx="484925" cy="1370250"/>
              <a:chOff x="3973200" y="1692800"/>
              <a:chExt cx="484925" cy="1370250"/>
            </a:xfrm>
          </p:grpSpPr>
          <p:sp>
            <p:nvSpPr>
              <p:cNvPr id="2248" name="Google Shape;2248;p4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72" name="Google Shape;2272;p44"/>
          <p:cNvGrpSpPr/>
          <p:nvPr/>
        </p:nvGrpSpPr>
        <p:grpSpPr>
          <a:xfrm>
            <a:off x="5176102" y="568453"/>
            <a:ext cx="3967900" cy="465900"/>
            <a:chOff x="2613600" y="4372375"/>
            <a:chExt cx="3967900" cy="465900"/>
          </a:xfrm>
        </p:grpSpPr>
        <p:sp>
          <p:nvSpPr>
            <p:cNvPr id="2273" name="Google Shape;2273;p44"/>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4"/>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4"/>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4"/>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4"/>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4"/>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4"/>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4"/>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4"/>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4"/>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4"/>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4"/>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4"/>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4"/>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4"/>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4"/>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7">
  <p:cSld name="CUSTOM_19_1_1_1">
    <p:spTree>
      <p:nvGrpSpPr>
        <p:cNvPr id="1" name="Shape 2289"/>
        <p:cNvGrpSpPr/>
        <p:nvPr/>
      </p:nvGrpSpPr>
      <p:grpSpPr>
        <a:xfrm>
          <a:off x="0" y="0"/>
          <a:ext cx="0" cy="0"/>
          <a:chOff x="0" y="0"/>
          <a:chExt cx="0" cy="0"/>
        </a:xfrm>
      </p:grpSpPr>
      <p:sp>
        <p:nvSpPr>
          <p:cNvPr id="2290" name="Google Shape;2290;p45"/>
          <p:cNvSpPr/>
          <p:nvPr/>
        </p:nvSpPr>
        <p:spPr>
          <a:xfrm>
            <a:off x="8435895" y="4435375"/>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1" name="Google Shape;2291;p45"/>
          <p:cNvGrpSpPr/>
          <p:nvPr/>
        </p:nvGrpSpPr>
        <p:grpSpPr>
          <a:xfrm>
            <a:off x="2" y="4372418"/>
            <a:ext cx="3967900" cy="465900"/>
            <a:chOff x="2613600" y="4372375"/>
            <a:chExt cx="3967900" cy="465900"/>
          </a:xfrm>
        </p:grpSpPr>
        <p:sp>
          <p:nvSpPr>
            <p:cNvPr id="2292" name="Google Shape;2292;p45"/>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2308;p45"/>
          <p:cNvGrpSpPr/>
          <p:nvPr/>
        </p:nvGrpSpPr>
        <p:grpSpPr>
          <a:xfrm>
            <a:off x="7198517" y="-2471"/>
            <a:ext cx="1945925" cy="1376328"/>
            <a:chOff x="7198517" y="-2471"/>
            <a:chExt cx="1945925" cy="1376328"/>
          </a:xfrm>
        </p:grpSpPr>
        <p:sp>
          <p:nvSpPr>
            <p:cNvPr id="2309" name="Google Shape;2309;p45"/>
            <p:cNvSpPr/>
            <p:nvPr/>
          </p:nvSpPr>
          <p:spPr>
            <a:xfrm>
              <a:off x="7198517" y="-2471"/>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0" name="Google Shape;2310;p45"/>
            <p:cNvGrpSpPr/>
            <p:nvPr/>
          </p:nvGrpSpPr>
          <p:grpSpPr>
            <a:xfrm>
              <a:off x="8656817" y="3607"/>
              <a:ext cx="484925" cy="1370250"/>
              <a:chOff x="3973200" y="1692800"/>
              <a:chExt cx="484925" cy="1370250"/>
            </a:xfrm>
          </p:grpSpPr>
          <p:sp>
            <p:nvSpPr>
              <p:cNvPr id="2311" name="Google Shape;2311;p4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8">
  <p:cSld name="CUSTOM_19_1_1_1_1">
    <p:spTree>
      <p:nvGrpSpPr>
        <p:cNvPr id="1" name="Shape 2335"/>
        <p:cNvGrpSpPr/>
        <p:nvPr/>
      </p:nvGrpSpPr>
      <p:grpSpPr>
        <a:xfrm>
          <a:off x="0" y="0"/>
          <a:ext cx="0" cy="0"/>
          <a:chOff x="0" y="0"/>
          <a:chExt cx="0" cy="0"/>
        </a:xfrm>
      </p:grpSpPr>
      <p:sp>
        <p:nvSpPr>
          <p:cNvPr id="2336" name="Google Shape;2336;p46"/>
          <p:cNvSpPr/>
          <p:nvPr/>
        </p:nvSpPr>
        <p:spPr>
          <a:xfrm>
            <a:off x="6232825" y="0"/>
            <a:ext cx="29112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7" name="Google Shape;2337;p46"/>
          <p:cNvGrpSpPr/>
          <p:nvPr/>
        </p:nvGrpSpPr>
        <p:grpSpPr>
          <a:xfrm>
            <a:off x="-371775" y="1367200"/>
            <a:ext cx="801075" cy="2423050"/>
            <a:chOff x="-371775" y="1367200"/>
            <a:chExt cx="801075" cy="2423050"/>
          </a:xfrm>
        </p:grpSpPr>
        <p:sp>
          <p:nvSpPr>
            <p:cNvPr id="2338" name="Google Shape;2338;p46"/>
            <p:cNvSpPr/>
            <p:nvPr/>
          </p:nvSpPr>
          <p:spPr>
            <a:xfrm flipH="1">
              <a:off x="-371775" y="1367200"/>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9" name="Google Shape;2339;p46"/>
            <p:cNvGrpSpPr/>
            <p:nvPr/>
          </p:nvGrpSpPr>
          <p:grpSpPr>
            <a:xfrm flipH="1">
              <a:off x="-55625" y="2243125"/>
              <a:ext cx="484925" cy="1370250"/>
              <a:chOff x="3973200" y="1692800"/>
              <a:chExt cx="484925" cy="1370250"/>
            </a:xfrm>
          </p:grpSpPr>
          <p:sp>
            <p:nvSpPr>
              <p:cNvPr id="2340" name="Google Shape;2340;p4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4" name="Google Shape;2364;p46"/>
          <p:cNvGrpSpPr/>
          <p:nvPr/>
        </p:nvGrpSpPr>
        <p:grpSpPr>
          <a:xfrm>
            <a:off x="5176127" y="234853"/>
            <a:ext cx="3967900" cy="465900"/>
            <a:chOff x="2613600" y="4372375"/>
            <a:chExt cx="3967900" cy="465900"/>
          </a:xfrm>
        </p:grpSpPr>
        <p:sp>
          <p:nvSpPr>
            <p:cNvPr id="2365" name="Google Shape;2365;p46"/>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6"/>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6"/>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6"/>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6"/>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6"/>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6"/>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6"/>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6"/>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6"/>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6"/>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6"/>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6"/>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1" name="Google Shape;2381;p46"/>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9">
  <p:cSld name="CUSTOM_19_1_1_1_1_1">
    <p:spTree>
      <p:nvGrpSpPr>
        <p:cNvPr id="1" name="Shape 2382"/>
        <p:cNvGrpSpPr/>
        <p:nvPr/>
      </p:nvGrpSpPr>
      <p:grpSpPr>
        <a:xfrm>
          <a:off x="0" y="0"/>
          <a:ext cx="0" cy="0"/>
          <a:chOff x="0" y="0"/>
          <a:chExt cx="0" cy="0"/>
        </a:xfrm>
      </p:grpSpPr>
      <p:sp>
        <p:nvSpPr>
          <p:cNvPr id="2383" name="Google Shape;2383;p47"/>
          <p:cNvSpPr/>
          <p:nvPr/>
        </p:nvSpPr>
        <p:spPr>
          <a:xfrm flipH="1">
            <a:off x="8729045" y="1085207"/>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4" name="Google Shape;2384;p47"/>
          <p:cNvGrpSpPr/>
          <p:nvPr/>
        </p:nvGrpSpPr>
        <p:grpSpPr>
          <a:xfrm flipH="1">
            <a:off x="8493613" y="2539882"/>
            <a:ext cx="484925" cy="1370250"/>
            <a:chOff x="3973200" y="1692800"/>
            <a:chExt cx="484925" cy="1370250"/>
          </a:xfrm>
        </p:grpSpPr>
        <p:sp>
          <p:nvSpPr>
            <p:cNvPr id="2385" name="Google Shape;2385;p4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 name="Google Shape;2409;p47"/>
          <p:cNvGrpSpPr/>
          <p:nvPr/>
        </p:nvGrpSpPr>
        <p:grpSpPr>
          <a:xfrm>
            <a:off x="-2890598" y="4632165"/>
            <a:ext cx="3967900" cy="465900"/>
            <a:chOff x="2613600" y="4372375"/>
            <a:chExt cx="3967900" cy="465900"/>
          </a:xfrm>
        </p:grpSpPr>
        <p:sp>
          <p:nvSpPr>
            <p:cNvPr id="2410" name="Google Shape;2410;p47"/>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7"/>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7"/>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7"/>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7"/>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7"/>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7"/>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7"/>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7"/>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7"/>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7"/>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7"/>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7"/>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7"/>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7"/>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7"/>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6" name="Google Shape;2426;p47"/>
          <p:cNvSpPr/>
          <p:nvPr/>
        </p:nvSpPr>
        <p:spPr>
          <a:xfrm>
            <a:off x="-719053" y="-695678"/>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0">
  <p:cSld name="CUSTOM_19_1_1_1_1_1_1">
    <p:spTree>
      <p:nvGrpSpPr>
        <p:cNvPr id="1" name="Shape 2427"/>
        <p:cNvGrpSpPr/>
        <p:nvPr/>
      </p:nvGrpSpPr>
      <p:grpSpPr>
        <a:xfrm>
          <a:off x="0" y="0"/>
          <a:ext cx="0" cy="0"/>
          <a:chOff x="0" y="0"/>
          <a:chExt cx="0" cy="0"/>
        </a:xfrm>
      </p:grpSpPr>
      <p:sp>
        <p:nvSpPr>
          <p:cNvPr id="2428" name="Google Shape;2428;p48"/>
          <p:cNvSpPr/>
          <p:nvPr/>
        </p:nvSpPr>
        <p:spPr>
          <a:xfrm>
            <a:off x="-1262775" y="-1957825"/>
            <a:ext cx="3959700" cy="3959700"/>
          </a:xfrm>
          <a:prstGeom prst="ellipse">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8"/>
          <p:cNvSpPr/>
          <p:nvPr/>
        </p:nvSpPr>
        <p:spPr>
          <a:xfrm rot="10800000" flipH="1">
            <a:off x="7198067" y="4759893"/>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0" name="Google Shape;2430;p48"/>
          <p:cNvGrpSpPr/>
          <p:nvPr/>
        </p:nvGrpSpPr>
        <p:grpSpPr>
          <a:xfrm rot="10800000" flipH="1">
            <a:off x="8656367" y="3776306"/>
            <a:ext cx="484925" cy="1370250"/>
            <a:chOff x="3973200" y="1692800"/>
            <a:chExt cx="484925" cy="1370250"/>
          </a:xfrm>
        </p:grpSpPr>
        <p:sp>
          <p:nvSpPr>
            <p:cNvPr id="2431" name="Google Shape;2431;p4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25"/>
        <p:cNvGrpSpPr/>
        <p:nvPr/>
      </p:nvGrpSpPr>
      <p:grpSpPr>
        <a:xfrm>
          <a:off x="0" y="0"/>
          <a:ext cx="0" cy="0"/>
          <a:chOff x="0" y="0"/>
          <a:chExt cx="0" cy="0"/>
        </a:xfrm>
      </p:grpSpPr>
      <p:sp>
        <p:nvSpPr>
          <p:cNvPr id="226" name="Google Shape;226;p7"/>
          <p:cNvSpPr/>
          <p:nvPr/>
        </p:nvSpPr>
        <p:spPr>
          <a:xfrm>
            <a:off x="0" y="0"/>
            <a:ext cx="57972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 name="Google Shape;227;p7"/>
          <p:cNvGrpSpPr/>
          <p:nvPr/>
        </p:nvGrpSpPr>
        <p:grpSpPr>
          <a:xfrm>
            <a:off x="8647650" y="1085207"/>
            <a:ext cx="982500" cy="2994950"/>
            <a:chOff x="8647650" y="1085207"/>
            <a:chExt cx="982500" cy="2994950"/>
          </a:xfrm>
        </p:grpSpPr>
        <p:sp>
          <p:nvSpPr>
            <p:cNvPr id="228" name="Google Shape;228;p7"/>
            <p:cNvSpPr/>
            <p:nvPr/>
          </p:nvSpPr>
          <p:spPr>
            <a:xfrm flipH="1">
              <a:off x="8791850" y="1085207"/>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 name="Google Shape;229;p7"/>
            <p:cNvGrpSpPr/>
            <p:nvPr/>
          </p:nvGrpSpPr>
          <p:grpSpPr>
            <a:xfrm flipH="1">
              <a:off x="8647650" y="2539882"/>
              <a:ext cx="484925" cy="1370250"/>
              <a:chOff x="3973200" y="1692800"/>
              <a:chExt cx="484925" cy="1370250"/>
            </a:xfrm>
          </p:grpSpPr>
          <p:sp>
            <p:nvSpPr>
              <p:cNvPr id="230" name="Google Shape;230;p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4" name="Google Shape;254;p7"/>
          <p:cNvSpPr/>
          <p:nvPr/>
        </p:nvSpPr>
        <p:spPr>
          <a:xfrm>
            <a:off x="-707554" y="-702375"/>
            <a:ext cx="1404900" cy="1404900"/>
          </a:xfrm>
          <a:prstGeom prst="ellipse">
            <a:avLst/>
          </a:pr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txBox="1">
            <a:spLocks noGrp="1"/>
          </p:cNvSpPr>
          <p:nvPr>
            <p:ph type="title"/>
          </p:nvPr>
        </p:nvSpPr>
        <p:spPr>
          <a:xfrm>
            <a:off x="621075" y="412603"/>
            <a:ext cx="3103200" cy="14985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3200"/>
              <a:buNone/>
              <a:defRPr sz="3000">
                <a:latin typeface="Poppins"/>
                <a:ea typeface="Poppins"/>
                <a:cs typeface="Poppins"/>
                <a:sym typeface="Poppins"/>
              </a:defRPr>
            </a:lvl1pPr>
            <a:lvl2pPr lvl="1">
              <a:spcBef>
                <a:spcPts val="0"/>
              </a:spcBef>
              <a:spcAft>
                <a:spcPts val="0"/>
              </a:spcAft>
              <a:buClr>
                <a:schemeClr val="accent3"/>
              </a:buClr>
              <a:buSzPts val="2400"/>
              <a:buNone/>
              <a:defRPr sz="2400">
                <a:solidFill>
                  <a:schemeClr val="accent3"/>
                </a:solidFill>
              </a:defRPr>
            </a:lvl2pPr>
            <a:lvl3pPr lvl="2">
              <a:spcBef>
                <a:spcPts val="0"/>
              </a:spcBef>
              <a:spcAft>
                <a:spcPts val="0"/>
              </a:spcAft>
              <a:buClr>
                <a:schemeClr val="accent3"/>
              </a:buClr>
              <a:buSzPts val="2400"/>
              <a:buNone/>
              <a:defRPr sz="2400">
                <a:solidFill>
                  <a:schemeClr val="accent3"/>
                </a:solidFill>
              </a:defRPr>
            </a:lvl3pPr>
            <a:lvl4pPr lvl="3">
              <a:spcBef>
                <a:spcPts val="0"/>
              </a:spcBef>
              <a:spcAft>
                <a:spcPts val="0"/>
              </a:spcAft>
              <a:buClr>
                <a:schemeClr val="accent3"/>
              </a:buClr>
              <a:buSzPts val="2400"/>
              <a:buNone/>
              <a:defRPr sz="2400">
                <a:solidFill>
                  <a:schemeClr val="accent3"/>
                </a:solidFill>
              </a:defRPr>
            </a:lvl4pPr>
            <a:lvl5pPr lvl="4">
              <a:spcBef>
                <a:spcPts val="0"/>
              </a:spcBef>
              <a:spcAft>
                <a:spcPts val="0"/>
              </a:spcAft>
              <a:buClr>
                <a:schemeClr val="accent3"/>
              </a:buClr>
              <a:buSzPts val="2400"/>
              <a:buNone/>
              <a:defRPr sz="2400">
                <a:solidFill>
                  <a:schemeClr val="accent3"/>
                </a:solidFill>
              </a:defRPr>
            </a:lvl5pPr>
            <a:lvl6pPr lvl="5">
              <a:spcBef>
                <a:spcPts val="0"/>
              </a:spcBef>
              <a:spcAft>
                <a:spcPts val="0"/>
              </a:spcAft>
              <a:buClr>
                <a:schemeClr val="accent3"/>
              </a:buClr>
              <a:buSzPts val="2400"/>
              <a:buNone/>
              <a:defRPr sz="2400">
                <a:solidFill>
                  <a:schemeClr val="accent3"/>
                </a:solidFill>
              </a:defRPr>
            </a:lvl6pPr>
            <a:lvl7pPr lvl="6">
              <a:spcBef>
                <a:spcPts val="0"/>
              </a:spcBef>
              <a:spcAft>
                <a:spcPts val="0"/>
              </a:spcAft>
              <a:buClr>
                <a:schemeClr val="accent3"/>
              </a:buClr>
              <a:buSzPts val="2400"/>
              <a:buNone/>
              <a:defRPr sz="2400">
                <a:solidFill>
                  <a:schemeClr val="accent3"/>
                </a:solidFill>
              </a:defRPr>
            </a:lvl7pPr>
            <a:lvl8pPr lvl="7">
              <a:spcBef>
                <a:spcPts val="0"/>
              </a:spcBef>
              <a:spcAft>
                <a:spcPts val="0"/>
              </a:spcAft>
              <a:buClr>
                <a:schemeClr val="accent3"/>
              </a:buClr>
              <a:buSzPts val="2400"/>
              <a:buNone/>
              <a:defRPr sz="2400">
                <a:solidFill>
                  <a:schemeClr val="accent3"/>
                </a:solidFill>
              </a:defRPr>
            </a:lvl8pPr>
            <a:lvl9pPr lvl="8">
              <a:spcBef>
                <a:spcPts val="0"/>
              </a:spcBef>
              <a:spcAft>
                <a:spcPts val="0"/>
              </a:spcAft>
              <a:buClr>
                <a:schemeClr val="accent3"/>
              </a:buClr>
              <a:buSzPts val="2400"/>
              <a:buNone/>
              <a:defRPr sz="2400">
                <a:solidFill>
                  <a:schemeClr val="accent3"/>
                </a:solidFill>
              </a:defRPr>
            </a:lvl9pPr>
          </a:lstStyle>
          <a:p>
            <a:endParaRPr/>
          </a:p>
        </p:txBody>
      </p:sp>
      <p:sp>
        <p:nvSpPr>
          <p:cNvPr id="256" name="Google Shape;256;p7"/>
          <p:cNvSpPr txBox="1">
            <a:spLocks noGrp="1"/>
          </p:cNvSpPr>
          <p:nvPr>
            <p:ph type="subTitle" idx="1"/>
          </p:nvPr>
        </p:nvSpPr>
        <p:spPr>
          <a:xfrm>
            <a:off x="621075" y="1855150"/>
            <a:ext cx="4976100" cy="27501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4"/>
              </a:buClr>
              <a:buSzPts val="1600"/>
              <a:buChar char="●"/>
              <a:defRPr sz="1400">
                <a:solidFill>
                  <a:schemeClr val="accent3"/>
                </a:solidFill>
                <a:latin typeface="Rubik"/>
                <a:ea typeface="Rubik"/>
                <a:cs typeface="Rubik"/>
                <a:sym typeface="Rubik"/>
              </a:defRPr>
            </a:lvl1pPr>
            <a:lvl2pPr lvl="1">
              <a:spcBef>
                <a:spcPts val="0"/>
              </a:spcBef>
              <a:spcAft>
                <a:spcPts val="0"/>
              </a:spcAft>
              <a:buClr>
                <a:schemeClr val="accent3"/>
              </a:buClr>
              <a:buSzPts val="1600"/>
              <a:buChar char="○"/>
              <a:defRPr sz="1600">
                <a:solidFill>
                  <a:schemeClr val="accent3"/>
                </a:solidFill>
              </a:defRPr>
            </a:lvl2pPr>
            <a:lvl3pPr lvl="2">
              <a:spcBef>
                <a:spcPts val="1600"/>
              </a:spcBef>
              <a:spcAft>
                <a:spcPts val="0"/>
              </a:spcAft>
              <a:buClr>
                <a:schemeClr val="accent3"/>
              </a:buClr>
              <a:buSzPts val="1600"/>
              <a:buChar char="■"/>
              <a:defRPr sz="1600">
                <a:solidFill>
                  <a:schemeClr val="accent3"/>
                </a:solidFill>
              </a:defRPr>
            </a:lvl3pPr>
            <a:lvl4pPr lvl="3">
              <a:spcBef>
                <a:spcPts val="1600"/>
              </a:spcBef>
              <a:spcAft>
                <a:spcPts val="0"/>
              </a:spcAft>
              <a:buClr>
                <a:schemeClr val="accent3"/>
              </a:buClr>
              <a:buSzPts val="1600"/>
              <a:buChar char="●"/>
              <a:defRPr sz="1600">
                <a:solidFill>
                  <a:schemeClr val="accent3"/>
                </a:solidFill>
              </a:defRPr>
            </a:lvl4pPr>
            <a:lvl5pPr lvl="4">
              <a:spcBef>
                <a:spcPts val="1600"/>
              </a:spcBef>
              <a:spcAft>
                <a:spcPts val="0"/>
              </a:spcAft>
              <a:buClr>
                <a:schemeClr val="accent3"/>
              </a:buClr>
              <a:buSzPts val="1600"/>
              <a:buChar char="○"/>
              <a:defRPr sz="1600">
                <a:solidFill>
                  <a:schemeClr val="accent3"/>
                </a:solidFill>
              </a:defRPr>
            </a:lvl5pPr>
            <a:lvl6pPr lvl="5">
              <a:spcBef>
                <a:spcPts val="1600"/>
              </a:spcBef>
              <a:spcAft>
                <a:spcPts val="0"/>
              </a:spcAft>
              <a:buClr>
                <a:schemeClr val="accent3"/>
              </a:buClr>
              <a:buSzPts val="1600"/>
              <a:buChar char="■"/>
              <a:defRPr sz="1600">
                <a:solidFill>
                  <a:schemeClr val="accent3"/>
                </a:solidFill>
              </a:defRPr>
            </a:lvl6pPr>
            <a:lvl7pPr lvl="6">
              <a:spcBef>
                <a:spcPts val="1600"/>
              </a:spcBef>
              <a:spcAft>
                <a:spcPts val="0"/>
              </a:spcAft>
              <a:buClr>
                <a:schemeClr val="accent3"/>
              </a:buClr>
              <a:buSzPts val="1600"/>
              <a:buChar char="●"/>
              <a:defRPr sz="1600">
                <a:solidFill>
                  <a:schemeClr val="accent3"/>
                </a:solidFill>
              </a:defRPr>
            </a:lvl7pPr>
            <a:lvl8pPr lvl="7">
              <a:spcBef>
                <a:spcPts val="1600"/>
              </a:spcBef>
              <a:spcAft>
                <a:spcPts val="0"/>
              </a:spcAft>
              <a:buClr>
                <a:schemeClr val="accent3"/>
              </a:buClr>
              <a:buSzPts val="1600"/>
              <a:buChar char="○"/>
              <a:defRPr sz="1600">
                <a:solidFill>
                  <a:schemeClr val="accent3"/>
                </a:solidFill>
              </a:defRPr>
            </a:lvl8pPr>
            <a:lvl9pPr lvl="8">
              <a:spcBef>
                <a:spcPts val="1600"/>
              </a:spcBef>
              <a:spcAft>
                <a:spcPts val="1600"/>
              </a:spcAft>
              <a:buClr>
                <a:schemeClr val="accent3"/>
              </a:buClr>
              <a:buSzPts val="1600"/>
              <a:buChar char="■"/>
              <a:defRPr sz="1600">
                <a:solidFill>
                  <a:schemeClr val="accent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7"/>
        <p:cNvGrpSpPr/>
        <p:nvPr/>
      </p:nvGrpSpPr>
      <p:grpSpPr>
        <a:xfrm>
          <a:off x="0" y="0"/>
          <a:ext cx="0" cy="0"/>
          <a:chOff x="0" y="0"/>
          <a:chExt cx="0" cy="0"/>
        </a:xfrm>
      </p:grpSpPr>
      <p:sp>
        <p:nvSpPr>
          <p:cNvPr id="258" name="Google Shape;258;p8"/>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a:off x="3409504" y="3786275"/>
            <a:ext cx="2324991" cy="131624"/>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8"/>
          <p:cNvGrpSpPr/>
          <p:nvPr/>
        </p:nvGrpSpPr>
        <p:grpSpPr>
          <a:xfrm>
            <a:off x="-5822" y="-1125"/>
            <a:ext cx="971071" cy="2697211"/>
            <a:chOff x="-5822" y="-1125"/>
            <a:chExt cx="971071" cy="2697211"/>
          </a:xfrm>
        </p:grpSpPr>
        <p:sp>
          <p:nvSpPr>
            <p:cNvPr id="261" name="Google Shape;261;p8"/>
            <p:cNvSpPr/>
            <p:nvPr/>
          </p:nvSpPr>
          <p:spPr>
            <a:xfrm>
              <a:off x="-5822" y="-1125"/>
              <a:ext cx="716211" cy="1676550"/>
            </a:xfrm>
            <a:custGeom>
              <a:avLst/>
              <a:gdLst/>
              <a:ahLst/>
              <a:cxnLst/>
              <a:rect l="l" t="t" r="r" b="b"/>
              <a:pathLst>
                <a:path w="67061" h="67062" extrusionOk="0">
                  <a:moveTo>
                    <a:pt x="0" y="1"/>
                  </a:moveTo>
                  <a:lnTo>
                    <a:pt x="0" y="67062"/>
                  </a:lnTo>
                  <a:lnTo>
                    <a:pt x="67061" y="67062"/>
                  </a:lnTo>
                  <a:lnTo>
                    <a:pt x="6706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 name="Google Shape;262;p8"/>
            <p:cNvGrpSpPr/>
            <p:nvPr/>
          </p:nvGrpSpPr>
          <p:grpSpPr>
            <a:xfrm>
              <a:off x="480323" y="5580"/>
              <a:ext cx="484925" cy="2690505"/>
              <a:chOff x="-237650" y="2312843"/>
              <a:chExt cx="484925" cy="2690505"/>
            </a:xfrm>
          </p:grpSpPr>
          <p:grpSp>
            <p:nvGrpSpPr>
              <p:cNvPr id="263" name="Google Shape;263;p8"/>
              <p:cNvGrpSpPr/>
              <p:nvPr/>
            </p:nvGrpSpPr>
            <p:grpSpPr>
              <a:xfrm rot="10800000" flipH="1">
                <a:off x="-237650" y="2312843"/>
                <a:ext cx="484925" cy="1370250"/>
                <a:chOff x="3973200" y="1692800"/>
                <a:chExt cx="484925" cy="1370250"/>
              </a:xfrm>
            </p:grpSpPr>
            <p:sp>
              <p:nvSpPr>
                <p:cNvPr id="264" name="Google Shape;264;p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8"/>
              <p:cNvGrpSpPr/>
              <p:nvPr/>
            </p:nvGrpSpPr>
            <p:grpSpPr>
              <a:xfrm rot="10800000" flipH="1">
                <a:off x="-237650" y="3633099"/>
                <a:ext cx="484925" cy="1370250"/>
                <a:chOff x="3973200" y="1692800"/>
                <a:chExt cx="484925" cy="1370250"/>
              </a:xfrm>
            </p:grpSpPr>
            <p:sp>
              <p:nvSpPr>
                <p:cNvPr id="289" name="Google Shape;289;p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13" name="Google Shape;313;p8"/>
          <p:cNvGrpSpPr/>
          <p:nvPr/>
        </p:nvGrpSpPr>
        <p:grpSpPr>
          <a:xfrm>
            <a:off x="8114750" y="-48500"/>
            <a:ext cx="1152016" cy="4034179"/>
            <a:chOff x="8114750" y="-48500"/>
            <a:chExt cx="1152016" cy="4034179"/>
          </a:xfrm>
        </p:grpSpPr>
        <p:sp>
          <p:nvSpPr>
            <p:cNvPr id="314" name="Google Shape;314;p8"/>
            <p:cNvSpPr/>
            <p:nvPr/>
          </p:nvSpPr>
          <p:spPr>
            <a:xfrm flipH="1">
              <a:off x="8428466" y="0"/>
              <a:ext cx="838300" cy="3985679"/>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811475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8"/>
            <p:cNvGrpSpPr/>
            <p:nvPr/>
          </p:nvGrpSpPr>
          <p:grpSpPr>
            <a:xfrm flipH="1">
              <a:off x="8185445" y="2445275"/>
              <a:ext cx="484925" cy="1370250"/>
              <a:chOff x="3973200" y="1692800"/>
              <a:chExt cx="484925" cy="1370250"/>
            </a:xfrm>
          </p:grpSpPr>
          <p:sp>
            <p:nvSpPr>
              <p:cNvPr id="317" name="Google Shape;317;p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 name="Google Shape;341;p8"/>
          <p:cNvSpPr txBox="1">
            <a:spLocks noGrp="1"/>
          </p:cNvSpPr>
          <p:nvPr>
            <p:ph type="title"/>
          </p:nvPr>
        </p:nvSpPr>
        <p:spPr>
          <a:xfrm>
            <a:off x="1712250" y="1783200"/>
            <a:ext cx="5719500" cy="1577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6000"/>
              <a:buNone/>
              <a:defRPr sz="6900">
                <a:latin typeface="Poppins"/>
                <a:ea typeface="Poppins"/>
                <a:cs typeface="Poppins"/>
                <a:sym typeface="Poppins"/>
              </a:defRPr>
            </a:lvl1pPr>
            <a:lvl2pPr lvl="1" algn="ctr">
              <a:spcBef>
                <a:spcPts val="0"/>
              </a:spcBef>
              <a:spcAft>
                <a:spcPts val="0"/>
              </a:spcAft>
              <a:buClr>
                <a:schemeClr val="accent3"/>
              </a:buClr>
              <a:buSzPts val="4800"/>
              <a:buNone/>
              <a:defRPr sz="4800">
                <a:solidFill>
                  <a:schemeClr val="accent3"/>
                </a:solidFill>
              </a:defRPr>
            </a:lvl2pPr>
            <a:lvl3pPr lvl="2" algn="ctr">
              <a:spcBef>
                <a:spcPts val="0"/>
              </a:spcBef>
              <a:spcAft>
                <a:spcPts val="0"/>
              </a:spcAft>
              <a:buClr>
                <a:schemeClr val="accent3"/>
              </a:buClr>
              <a:buSzPts val="4800"/>
              <a:buNone/>
              <a:defRPr sz="4800">
                <a:solidFill>
                  <a:schemeClr val="accent3"/>
                </a:solidFill>
              </a:defRPr>
            </a:lvl3pPr>
            <a:lvl4pPr lvl="3" algn="ctr">
              <a:spcBef>
                <a:spcPts val="0"/>
              </a:spcBef>
              <a:spcAft>
                <a:spcPts val="0"/>
              </a:spcAft>
              <a:buClr>
                <a:schemeClr val="accent3"/>
              </a:buClr>
              <a:buSzPts val="4800"/>
              <a:buNone/>
              <a:defRPr sz="4800">
                <a:solidFill>
                  <a:schemeClr val="accent3"/>
                </a:solidFill>
              </a:defRPr>
            </a:lvl4pPr>
            <a:lvl5pPr lvl="4" algn="ctr">
              <a:spcBef>
                <a:spcPts val="0"/>
              </a:spcBef>
              <a:spcAft>
                <a:spcPts val="0"/>
              </a:spcAft>
              <a:buClr>
                <a:schemeClr val="accent3"/>
              </a:buClr>
              <a:buSzPts val="4800"/>
              <a:buNone/>
              <a:defRPr sz="4800">
                <a:solidFill>
                  <a:schemeClr val="accent3"/>
                </a:solidFill>
              </a:defRPr>
            </a:lvl5pPr>
            <a:lvl6pPr lvl="5" algn="ctr">
              <a:spcBef>
                <a:spcPts val="0"/>
              </a:spcBef>
              <a:spcAft>
                <a:spcPts val="0"/>
              </a:spcAft>
              <a:buClr>
                <a:schemeClr val="accent3"/>
              </a:buClr>
              <a:buSzPts val="4800"/>
              <a:buNone/>
              <a:defRPr sz="4800">
                <a:solidFill>
                  <a:schemeClr val="accent3"/>
                </a:solidFill>
              </a:defRPr>
            </a:lvl6pPr>
            <a:lvl7pPr lvl="6" algn="ctr">
              <a:spcBef>
                <a:spcPts val="0"/>
              </a:spcBef>
              <a:spcAft>
                <a:spcPts val="0"/>
              </a:spcAft>
              <a:buClr>
                <a:schemeClr val="accent3"/>
              </a:buClr>
              <a:buSzPts val="4800"/>
              <a:buNone/>
              <a:defRPr sz="4800">
                <a:solidFill>
                  <a:schemeClr val="accent3"/>
                </a:solidFill>
              </a:defRPr>
            </a:lvl7pPr>
            <a:lvl8pPr lvl="7" algn="ctr">
              <a:spcBef>
                <a:spcPts val="0"/>
              </a:spcBef>
              <a:spcAft>
                <a:spcPts val="0"/>
              </a:spcAft>
              <a:buClr>
                <a:schemeClr val="accent3"/>
              </a:buClr>
              <a:buSzPts val="4800"/>
              <a:buNone/>
              <a:defRPr sz="4800">
                <a:solidFill>
                  <a:schemeClr val="accent3"/>
                </a:solidFill>
              </a:defRPr>
            </a:lvl8pPr>
            <a:lvl9pPr lvl="8" algn="ctr">
              <a:spcBef>
                <a:spcPts val="0"/>
              </a:spcBef>
              <a:spcAft>
                <a:spcPts val="0"/>
              </a:spcAft>
              <a:buClr>
                <a:schemeClr val="accent3"/>
              </a:buClr>
              <a:buSzPts val="4800"/>
              <a:buNone/>
              <a:defRPr sz="4800">
                <a:solidFill>
                  <a:schemeClr val="accent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07"/>
        <p:cNvGrpSpPr/>
        <p:nvPr/>
      </p:nvGrpSpPr>
      <p:grpSpPr>
        <a:xfrm>
          <a:off x="0" y="0"/>
          <a:ext cx="0" cy="0"/>
          <a:chOff x="0" y="0"/>
          <a:chExt cx="0" cy="0"/>
        </a:xfrm>
      </p:grpSpPr>
      <p:grpSp>
        <p:nvGrpSpPr>
          <p:cNvPr id="408" name="Google Shape;408;p11"/>
          <p:cNvGrpSpPr/>
          <p:nvPr/>
        </p:nvGrpSpPr>
        <p:grpSpPr>
          <a:xfrm>
            <a:off x="8426920" y="-14275"/>
            <a:ext cx="1152005" cy="4512224"/>
            <a:chOff x="8426920" y="-14275"/>
            <a:chExt cx="1152005" cy="4512224"/>
          </a:xfrm>
        </p:grpSpPr>
        <p:sp>
          <p:nvSpPr>
            <p:cNvPr id="409" name="Google Shape;409;p11"/>
            <p:cNvSpPr/>
            <p:nvPr/>
          </p:nvSpPr>
          <p:spPr>
            <a:xfrm flipH="1">
              <a:off x="8740625" y="-14275"/>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8426920" y="-1278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 name="Google Shape;411;p11"/>
            <p:cNvGrpSpPr/>
            <p:nvPr/>
          </p:nvGrpSpPr>
          <p:grpSpPr>
            <a:xfrm flipH="1">
              <a:off x="8502637" y="3127699"/>
              <a:ext cx="484925" cy="1370250"/>
              <a:chOff x="3973200" y="1692800"/>
              <a:chExt cx="484925" cy="1370250"/>
            </a:xfrm>
          </p:grpSpPr>
          <p:sp>
            <p:nvSpPr>
              <p:cNvPr id="412" name="Google Shape;412;p1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 name="Google Shape;436;p11"/>
          <p:cNvGrpSpPr/>
          <p:nvPr/>
        </p:nvGrpSpPr>
        <p:grpSpPr>
          <a:xfrm>
            <a:off x="-112311" y="864403"/>
            <a:ext cx="1670200" cy="4279097"/>
            <a:chOff x="-112311" y="864403"/>
            <a:chExt cx="1670200" cy="4279097"/>
          </a:xfrm>
        </p:grpSpPr>
        <p:sp>
          <p:nvSpPr>
            <p:cNvPr id="437" name="Google Shape;437;p11"/>
            <p:cNvSpPr/>
            <p:nvPr/>
          </p:nvSpPr>
          <p:spPr>
            <a:xfrm>
              <a:off x="0" y="864403"/>
              <a:ext cx="624350" cy="4273527"/>
            </a:xfrm>
            <a:custGeom>
              <a:avLst/>
              <a:gdLst/>
              <a:ahLst/>
              <a:cxnLst/>
              <a:rect l="l" t="t" r="r" b="b"/>
              <a:pathLst>
                <a:path w="24974" h="68964" extrusionOk="0">
                  <a:moveTo>
                    <a:pt x="0" y="1"/>
                  </a:moveTo>
                  <a:lnTo>
                    <a:pt x="0" y="68963"/>
                  </a:lnTo>
                  <a:lnTo>
                    <a:pt x="24974" y="68963"/>
                  </a:lnTo>
                  <a:lnTo>
                    <a:pt x="24974"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9" name="Google Shape;439;p11"/>
          <p:cNvSpPr txBox="1">
            <a:spLocks noGrp="1"/>
          </p:cNvSpPr>
          <p:nvPr>
            <p:ph type="title" hasCustomPrompt="1"/>
          </p:nvPr>
        </p:nvSpPr>
        <p:spPr>
          <a:xfrm>
            <a:off x="724219" y="1589531"/>
            <a:ext cx="7709700" cy="1373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7000"/>
              <a:buNone/>
              <a:defRPr sz="7000">
                <a:latin typeface="Poppins"/>
                <a:ea typeface="Poppins"/>
                <a:cs typeface="Poppins"/>
                <a:sym typeface="Poppins"/>
              </a:defRPr>
            </a:lvl1pPr>
            <a:lvl2pPr lvl="1" algn="ctr" rtl="0">
              <a:spcBef>
                <a:spcPts val="0"/>
              </a:spcBef>
              <a:spcAft>
                <a:spcPts val="0"/>
              </a:spcAft>
              <a:buClr>
                <a:schemeClr val="lt1"/>
              </a:buClr>
              <a:buSzPts val="7000"/>
              <a:buNone/>
              <a:defRPr sz="7000">
                <a:solidFill>
                  <a:schemeClr val="lt1"/>
                </a:solidFill>
              </a:defRPr>
            </a:lvl2pPr>
            <a:lvl3pPr lvl="2" algn="ctr" rtl="0">
              <a:spcBef>
                <a:spcPts val="0"/>
              </a:spcBef>
              <a:spcAft>
                <a:spcPts val="0"/>
              </a:spcAft>
              <a:buClr>
                <a:schemeClr val="lt1"/>
              </a:buClr>
              <a:buSzPts val="7000"/>
              <a:buNone/>
              <a:defRPr sz="7000">
                <a:solidFill>
                  <a:schemeClr val="lt1"/>
                </a:solidFill>
              </a:defRPr>
            </a:lvl3pPr>
            <a:lvl4pPr lvl="3" algn="ctr" rtl="0">
              <a:spcBef>
                <a:spcPts val="0"/>
              </a:spcBef>
              <a:spcAft>
                <a:spcPts val="0"/>
              </a:spcAft>
              <a:buClr>
                <a:schemeClr val="lt1"/>
              </a:buClr>
              <a:buSzPts val="7000"/>
              <a:buNone/>
              <a:defRPr sz="7000">
                <a:solidFill>
                  <a:schemeClr val="lt1"/>
                </a:solidFill>
              </a:defRPr>
            </a:lvl4pPr>
            <a:lvl5pPr lvl="4" algn="ctr" rtl="0">
              <a:spcBef>
                <a:spcPts val="0"/>
              </a:spcBef>
              <a:spcAft>
                <a:spcPts val="0"/>
              </a:spcAft>
              <a:buClr>
                <a:schemeClr val="lt1"/>
              </a:buClr>
              <a:buSzPts val="7000"/>
              <a:buNone/>
              <a:defRPr sz="7000">
                <a:solidFill>
                  <a:schemeClr val="lt1"/>
                </a:solidFill>
              </a:defRPr>
            </a:lvl5pPr>
            <a:lvl6pPr lvl="5" algn="ctr" rtl="0">
              <a:spcBef>
                <a:spcPts val="0"/>
              </a:spcBef>
              <a:spcAft>
                <a:spcPts val="0"/>
              </a:spcAft>
              <a:buClr>
                <a:schemeClr val="lt1"/>
              </a:buClr>
              <a:buSzPts val="7000"/>
              <a:buNone/>
              <a:defRPr sz="7000">
                <a:solidFill>
                  <a:schemeClr val="lt1"/>
                </a:solidFill>
              </a:defRPr>
            </a:lvl6pPr>
            <a:lvl7pPr lvl="6" algn="ctr" rtl="0">
              <a:spcBef>
                <a:spcPts val="0"/>
              </a:spcBef>
              <a:spcAft>
                <a:spcPts val="0"/>
              </a:spcAft>
              <a:buClr>
                <a:schemeClr val="lt1"/>
              </a:buClr>
              <a:buSzPts val="7000"/>
              <a:buNone/>
              <a:defRPr sz="7000">
                <a:solidFill>
                  <a:schemeClr val="lt1"/>
                </a:solidFill>
              </a:defRPr>
            </a:lvl7pPr>
            <a:lvl8pPr lvl="7" algn="ctr" rtl="0">
              <a:spcBef>
                <a:spcPts val="0"/>
              </a:spcBef>
              <a:spcAft>
                <a:spcPts val="0"/>
              </a:spcAft>
              <a:buClr>
                <a:schemeClr val="lt1"/>
              </a:buClr>
              <a:buSzPts val="7000"/>
              <a:buNone/>
              <a:defRPr sz="7000">
                <a:solidFill>
                  <a:schemeClr val="lt1"/>
                </a:solidFill>
              </a:defRPr>
            </a:lvl8pPr>
            <a:lvl9pPr lvl="8" algn="ctr" rtl="0">
              <a:spcBef>
                <a:spcPts val="0"/>
              </a:spcBef>
              <a:spcAft>
                <a:spcPts val="0"/>
              </a:spcAft>
              <a:buClr>
                <a:schemeClr val="lt1"/>
              </a:buClr>
              <a:buSzPts val="7000"/>
              <a:buNone/>
              <a:defRPr sz="7000">
                <a:solidFill>
                  <a:schemeClr val="lt1"/>
                </a:solidFill>
              </a:defRPr>
            </a:lvl9pPr>
          </a:lstStyle>
          <a:p>
            <a:r>
              <a:t>xx%</a:t>
            </a:r>
          </a:p>
        </p:txBody>
      </p:sp>
      <p:sp>
        <p:nvSpPr>
          <p:cNvPr id="440" name="Google Shape;440;p11"/>
          <p:cNvSpPr txBox="1">
            <a:spLocks noGrp="1"/>
          </p:cNvSpPr>
          <p:nvPr>
            <p:ph type="subTitle" idx="1"/>
          </p:nvPr>
        </p:nvSpPr>
        <p:spPr>
          <a:xfrm>
            <a:off x="2707375" y="2961131"/>
            <a:ext cx="3743400" cy="6249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a:latin typeface="Rubik"/>
                <a:ea typeface="Rubik"/>
                <a:cs typeface="Rubik"/>
                <a:sym typeface="Rubik"/>
              </a:defRPr>
            </a:lvl1pPr>
            <a:lvl2pPr lvl="1">
              <a:spcBef>
                <a:spcPts val="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41"/>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503"/>
        <p:cNvGrpSpPr/>
        <p:nvPr/>
      </p:nvGrpSpPr>
      <p:grpSpPr>
        <a:xfrm>
          <a:off x="0" y="0"/>
          <a:ext cx="0" cy="0"/>
          <a:chOff x="0" y="0"/>
          <a:chExt cx="0" cy="0"/>
        </a:xfrm>
      </p:grpSpPr>
      <p:grpSp>
        <p:nvGrpSpPr>
          <p:cNvPr id="504" name="Google Shape;504;p15"/>
          <p:cNvGrpSpPr/>
          <p:nvPr/>
        </p:nvGrpSpPr>
        <p:grpSpPr>
          <a:xfrm>
            <a:off x="682375" y="723300"/>
            <a:ext cx="7781875" cy="3886800"/>
            <a:chOff x="682375" y="723300"/>
            <a:chExt cx="7781875" cy="3886800"/>
          </a:xfrm>
        </p:grpSpPr>
        <p:cxnSp>
          <p:nvCxnSpPr>
            <p:cNvPr id="505" name="Google Shape;505;p15"/>
            <p:cNvCxnSpPr/>
            <p:nvPr/>
          </p:nvCxnSpPr>
          <p:spPr>
            <a:xfrm rot="10800000">
              <a:off x="720425" y="723300"/>
              <a:ext cx="0" cy="3886800"/>
            </a:xfrm>
            <a:prstGeom prst="straightConnector1">
              <a:avLst/>
            </a:prstGeom>
            <a:noFill/>
            <a:ln w="76200" cap="flat" cmpd="sng">
              <a:solidFill>
                <a:srgbClr val="F7786B"/>
              </a:solidFill>
              <a:prstDash val="solid"/>
              <a:round/>
              <a:headEnd type="none" w="med" len="med"/>
              <a:tailEnd type="none" w="med" len="med"/>
            </a:ln>
          </p:spPr>
        </p:cxnSp>
        <p:cxnSp>
          <p:nvCxnSpPr>
            <p:cNvPr id="506" name="Google Shape;506;p15"/>
            <p:cNvCxnSpPr/>
            <p:nvPr/>
          </p:nvCxnSpPr>
          <p:spPr>
            <a:xfrm rot="10800000">
              <a:off x="682375" y="732500"/>
              <a:ext cx="1105800" cy="0"/>
            </a:xfrm>
            <a:prstGeom prst="straightConnector1">
              <a:avLst/>
            </a:prstGeom>
            <a:noFill/>
            <a:ln w="76200" cap="flat" cmpd="sng">
              <a:solidFill>
                <a:srgbClr val="F7786B"/>
              </a:solidFill>
              <a:prstDash val="solid"/>
              <a:round/>
              <a:headEnd type="none" w="med" len="med"/>
              <a:tailEnd type="none" w="med" len="med"/>
            </a:ln>
          </p:spPr>
        </p:cxnSp>
        <p:grpSp>
          <p:nvGrpSpPr>
            <p:cNvPr id="507" name="Google Shape;507;p15"/>
            <p:cNvGrpSpPr/>
            <p:nvPr/>
          </p:nvGrpSpPr>
          <p:grpSpPr>
            <a:xfrm>
              <a:off x="720350" y="723519"/>
              <a:ext cx="7743900" cy="3877500"/>
              <a:chOff x="720350" y="723519"/>
              <a:chExt cx="7743900" cy="3877500"/>
            </a:xfrm>
          </p:grpSpPr>
          <p:cxnSp>
            <p:nvCxnSpPr>
              <p:cNvPr id="508" name="Google Shape;508;p15"/>
              <p:cNvCxnSpPr/>
              <p:nvPr/>
            </p:nvCxnSpPr>
            <p:spPr>
              <a:xfrm rot="10800000">
                <a:off x="720350" y="4600575"/>
                <a:ext cx="7705800" cy="0"/>
              </a:xfrm>
              <a:prstGeom prst="straightConnector1">
                <a:avLst/>
              </a:prstGeom>
              <a:noFill/>
              <a:ln w="76200" cap="flat" cmpd="sng">
                <a:solidFill>
                  <a:srgbClr val="F7786B"/>
                </a:solidFill>
                <a:prstDash val="solid"/>
                <a:round/>
                <a:headEnd type="none" w="med" len="med"/>
                <a:tailEnd type="none" w="med" len="med"/>
              </a:ln>
            </p:spPr>
          </p:cxnSp>
          <p:cxnSp>
            <p:nvCxnSpPr>
              <p:cNvPr id="509" name="Google Shape;509;p15"/>
              <p:cNvCxnSpPr/>
              <p:nvPr/>
            </p:nvCxnSpPr>
            <p:spPr>
              <a:xfrm rot="10800000" flipH="1">
                <a:off x="8416625" y="723519"/>
                <a:ext cx="9600" cy="3877500"/>
              </a:xfrm>
              <a:prstGeom prst="straightConnector1">
                <a:avLst/>
              </a:prstGeom>
              <a:noFill/>
              <a:ln w="76200" cap="flat" cmpd="sng">
                <a:solidFill>
                  <a:srgbClr val="F7786B"/>
                </a:solidFill>
                <a:prstDash val="solid"/>
                <a:round/>
                <a:headEnd type="none" w="med" len="med"/>
                <a:tailEnd type="none" w="med" len="med"/>
              </a:ln>
            </p:spPr>
          </p:cxnSp>
          <p:cxnSp>
            <p:nvCxnSpPr>
              <p:cNvPr id="510" name="Google Shape;510;p15"/>
              <p:cNvCxnSpPr/>
              <p:nvPr/>
            </p:nvCxnSpPr>
            <p:spPr>
              <a:xfrm rot="10800000">
                <a:off x="7239650" y="732497"/>
                <a:ext cx="1224600" cy="0"/>
              </a:xfrm>
              <a:prstGeom prst="straightConnector1">
                <a:avLst/>
              </a:prstGeom>
              <a:noFill/>
              <a:ln w="76200" cap="flat" cmpd="sng">
                <a:solidFill>
                  <a:srgbClr val="F7786B"/>
                </a:solidFill>
                <a:prstDash val="solid"/>
                <a:round/>
                <a:headEnd type="none" w="med" len="med"/>
                <a:tailEnd type="none" w="med" len="med"/>
              </a:ln>
            </p:spPr>
          </p:cxnSp>
        </p:grpSp>
      </p:grpSp>
      <p:grpSp>
        <p:nvGrpSpPr>
          <p:cNvPr id="511" name="Google Shape;511;p15"/>
          <p:cNvGrpSpPr/>
          <p:nvPr/>
        </p:nvGrpSpPr>
        <p:grpSpPr>
          <a:xfrm>
            <a:off x="8647650" y="1085207"/>
            <a:ext cx="982500" cy="2994950"/>
            <a:chOff x="8647650" y="1085207"/>
            <a:chExt cx="982500" cy="2994950"/>
          </a:xfrm>
        </p:grpSpPr>
        <p:sp>
          <p:nvSpPr>
            <p:cNvPr id="512" name="Google Shape;512;p15"/>
            <p:cNvSpPr/>
            <p:nvPr/>
          </p:nvSpPr>
          <p:spPr>
            <a:xfrm flipH="1">
              <a:off x="8791850" y="1085207"/>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15"/>
            <p:cNvGrpSpPr/>
            <p:nvPr/>
          </p:nvGrpSpPr>
          <p:grpSpPr>
            <a:xfrm flipH="1">
              <a:off x="8647650" y="2539882"/>
              <a:ext cx="484925" cy="1370250"/>
              <a:chOff x="3973200" y="1692800"/>
              <a:chExt cx="484925" cy="1370250"/>
            </a:xfrm>
          </p:grpSpPr>
          <p:sp>
            <p:nvSpPr>
              <p:cNvPr id="514" name="Google Shape;514;p1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8" name="Google Shape;538;p15"/>
          <p:cNvSpPr txBox="1">
            <a:spLocks noGrp="1"/>
          </p:cNvSpPr>
          <p:nvPr>
            <p:ph type="subTitle" idx="1"/>
          </p:nvPr>
        </p:nvSpPr>
        <p:spPr>
          <a:xfrm flipH="1">
            <a:off x="5225023" y="1692325"/>
            <a:ext cx="2229000" cy="36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Font typeface="Montserrat"/>
              <a:buNone/>
              <a:defRPr sz="1600" b="1">
                <a:latin typeface="Poppins"/>
                <a:ea typeface="Poppins"/>
                <a:cs typeface="Poppins"/>
                <a:sym typeface="Poppins"/>
              </a:defRPr>
            </a:lvl1pPr>
            <a:lvl2pPr lvl="1"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2pPr>
            <a:lvl3pPr lvl="2"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3pPr>
            <a:lvl4pPr lvl="3"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4pPr>
            <a:lvl5pPr lvl="4"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5pPr>
            <a:lvl6pPr lvl="5"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6pPr>
            <a:lvl7pPr lvl="6"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7pPr>
            <a:lvl8pPr lvl="7"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8pPr>
            <a:lvl9pPr lvl="8"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9pPr>
          </a:lstStyle>
          <a:p>
            <a:endParaRPr/>
          </a:p>
        </p:txBody>
      </p:sp>
      <p:sp>
        <p:nvSpPr>
          <p:cNvPr id="539" name="Google Shape;539;p15"/>
          <p:cNvSpPr txBox="1">
            <a:spLocks noGrp="1"/>
          </p:cNvSpPr>
          <p:nvPr>
            <p:ph type="subTitle" idx="2"/>
          </p:nvPr>
        </p:nvSpPr>
        <p:spPr>
          <a:xfrm flipH="1">
            <a:off x="5225023" y="3254888"/>
            <a:ext cx="2229000" cy="36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Font typeface="Montserrat"/>
              <a:buNone/>
              <a:defRPr sz="1600" b="1">
                <a:latin typeface="Poppins"/>
                <a:ea typeface="Poppins"/>
                <a:cs typeface="Poppins"/>
                <a:sym typeface="Poppins"/>
              </a:defRPr>
            </a:lvl1pPr>
            <a:lvl2pPr lvl="1"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2pPr>
            <a:lvl3pPr lvl="2"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3pPr>
            <a:lvl4pPr lvl="3"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4pPr>
            <a:lvl5pPr lvl="4"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5pPr>
            <a:lvl6pPr lvl="5"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6pPr>
            <a:lvl7pPr lvl="6"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7pPr>
            <a:lvl8pPr lvl="7"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8pPr>
            <a:lvl9pPr lvl="8"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9pPr>
          </a:lstStyle>
          <a:p>
            <a:endParaRPr/>
          </a:p>
        </p:txBody>
      </p:sp>
      <p:sp>
        <p:nvSpPr>
          <p:cNvPr id="540" name="Google Shape;540;p15"/>
          <p:cNvSpPr txBox="1">
            <a:spLocks noGrp="1"/>
          </p:cNvSpPr>
          <p:nvPr>
            <p:ph type="subTitle" idx="3"/>
          </p:nvPr>
        </p:nvSpPr>
        <p:spPr>
          <a:xfrm flipH="1">
            <a:off x="1606539" y="1652500"/>
            <a:ext cx="2391000" cy="36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Font typeface="Montserrat"/>
              <a:buNone/>
              <a:defRPr sz="1600" b="1">
                <a:latin typeface="Poppins"/>
                <a:ea typeface="Poppins"/>
                <a:cs typeface="Poppins"/>
                <a:sym typeface="Poppins"/>
              </a:defRPr>
            </a:lvl1pPr>
            <a:lvl2pPr lvl="1"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2pPr>
            <a:lvl3pPr lvl="2"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3pPr>
            <a:lvl4pPr lvl="3"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4pPr>
            <a:lvl5pPr lvl="4"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5pPr>
            <a:lvl6pPr lvl="5"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6pPr>
            <a:lvl7pPr lvl="6"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7pPr>
            <a:lvl8pPr lvl="7"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8pPr>
            <a:lvl9pPr lvl="8"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9pPr>
          </a:lstStyle>
          <a:p>
            <a:endParaRPr/>
          </a:p>
        </p:txBody>
      </p:sp>
      <p:sp>
        <p:nvSpPr>
          <p:cNvPr id="541" name="Google Shape;541;p15"/>
          <p:cNvSpPr txBox="1">
            <a:spLocks noGrp="1"/>
          </p:cNvSpPr>
          <p:nvPr>
            <p:ph type="subTitle" idx="4"/>
          </p:nvPr>
        </p:nvSpPr>
        <p:spPr>
          <a:xfrm flipH="1">
            <a:off x="1606539" y="3214505"/>
            <a:ext cx="2391000" cy="36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Font typeface="Montserrat"/>
              <a:buNone/>
              <a:defRPr sz="1600" b="1">
                <a:latin typeface="Poppins"/>
                <a:ea typeface="Poppins"/>
                <a:cs typeface="Poppins"/>
                <a:sym typeface="Poppins"/>
              </a:defRPr>
            </a:lvl1pPr>
            <a:lvl2pPr lvl="1"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2pPr>
            <a:lvl3pPr lvl="2"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3pPr>
            <a:lvl4pPr lvl="3"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4pPr>
            <a:lvl5pPr lvl="4"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5pPr>
            <a:lvl6pPr lvl="5"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6pPr>
            <a:lvl7pPr lvl="6"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7pPr>
            <a:lvl8pPr lvl="7"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8pPr>
            <a:lvl9pPr lvl="8"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9pPr>
          </a:lstStyle>
          <a:p>
            <a:endParaRPr/>
          </a:p>
        </p:txBody>
      </p:sp>
      <p:sp>
        <p:nvSpPr>
          <p:cNvPr id="542" name="Google Shape;542;p15"/>
          <p:cNvSpPr txBox="1">
            <a:spLocks noGrp="1"/>
          </p:cNvSpPr>
          <p:nvPr>
            <p:ph type="ctrTitle"/>
          </p:nvPr>
        </p:nvSpPr>
        <p:spPr>
          <a:xfrm flipH="1">
            <a:off x="724119" y="551334"/>
            <a:ext cx="7705800" cy="36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000">
                <a:latin typeface="Poppins"/>
                <a:ea typeface="Poppins"/>
                <a:cs typeface="Poppins"/>
                <a:sym typeface="Poppins"/>
              </a:defRPr>
            </a:lvl1pPr>
            <a:lvl2pPr lvl="1" rtl="0">
              <a:spcBef>
                <a:spcPts val="0"/>
              </a:spcBef>
              <a:spcAft>
                <a:spcPts val="0"/>
              </a:spcAft>
              <a:buClr>
                <a:schemeClr val="accent2"/>
              </a:buClr>
              <a:buSzPts val="3600"/>
              <a:buNone/>
              <a:defRPr sz="3600">
                <a:solidFill>
                  <a:schemeClr val="accent2"/>
                </a:solidFill>
              </a:defRPr>
            </a:lvl2pPr>
            <a:lvl3pPr lvl="2" rtl="0">
              <a:spcBef>
                <a:spcPts val="0"/>
              </a:spcBef>
              <a:spcAft>
                <a:spcPts val="0"/>
              </a:spcAft>
              <a:buClr>
                <a:schemeClr val="accent2"/>
              </a:buClr>
              <a:buSzPts val="3600"/>
              <a:buNone/>
              <a:defRPr sz="3600">
                <a:solidFill>
                  <a:schemeClr val="accent2"/>
                </a:solidFill>
              </a:defRPr>
            </a:lvl3pPr>
            <a:lvl4pPr lvl="3" rtl="0">
              <a:spcBef>
                <a:spcPts val="0"/>
              </a:spcBef>
              <a:spcAft>
                <a:spcPts val="0"/>
              </a:spcAft>
              <a:buClr>
                <a:schemeClr val="accent2"/>
              </a:buClr>
              <a:buSzPts val="3600"/>
              <a:buNone/>
              <a:defRPr sz="3600">
                <a:solidFill>
                  <a:schemeClr val="accent2"/>
                </a:solidFill>
              </a:defRPr>
            </a:lvl4pPr>
            <a:lvl5pPr lvl="4" rtl="0">
              <a:spcBef>
                <a:spcPts val="0"/>
              </a:spcBef>
              <a:spcAft>
                <a:spcPts val="0"/>
              </a:spcAft>
              <a:buClr>
                <a:schemeClr val="accent2"/>
              </a:buClr>
              <a:buSzPts val="3600"/>
              <a:buNone/>
              <a:defRPr sz="3600">
                <a:solidFill>
                  <a:schemeClr val="accent2"/>
                </a:solidFill>
              </a:defRPr>
            </a:lvl5pPr>
            <a:lvl6pPr lvl="5" rtl="0">
              <a:spcBef>
                <a:spcPts val="0"/>
              </a:spcBef>
              <a:spcAft>
                <a:spcPts val="0"/>
              </a:spcAft>
              <a:buClr>
                <a:schemeClr val="accent2"/>
              </a:buClr>
              <a:buSzPts val="3600"/>
              <a:buNone/>
              <a:defRPr sz="3600">
                <a:solidFill>
                  <a:schemeClr val="accent2"/>
                </a:solidFill>
              </a:defRPr>
            </a:lvl6pPr>
            <a:lvl7pPr lvl="6" rtl="0">
              <a:spcBef>
                <a:spcPts val="0"/>
              </a:spcBef>
              <a:spcAft>
                <a:spcPts val="0"/>
              </a:spcAft>
              <a:buClr>
                <a:schemeClr val="accent2"/>
              </a:buClr>
              <a:buSzPts val="3600"/>
              <a:buNone/>
              <a:defRPr sz="3600">
                <a:solidFill>
                  <a:schemeClr val="accent2"/>
                </a:solidFill>
              </a:defRPr>
            </a:lvl7pPr>
            <a:lvl8pPr lvl="7" rtl="0">
              <a:spcBef>
                <a:spcPts val="0"/>
              </a:spcBef>
              <a:spcAft>
                <a:spcPts val="0"/>
              </a:spcAft>
              <a:buClr>
                <a:schemeClr val="accent2"/>
              </a:buClr>
              <a:buSzPts val="3600"/>
              <a:buNone/>
              <a:defRPr sz="3600">
                <a:solidFill>
                  <a:schemeClr val="accent2"/>
                </a:solidFill>
              </a:defRPr>
            </a:lvl8pPr>
            <a:lvl9pPr lvl="8" rtl="0">
              <a:spcBef>
                <a:spcPts val="0"/>
              </a:spcBef>
              <a:spcAft>
                <a:spcPts val="0"/>
              </a:spcAft>
              <a:buClr>
                <a:schemeClr val="accent2"/>
              </a:buClr>
              <a:buSzPts val="3600"/>
              <a:buNone/>
              <a:defRPr sz="3600">
                <a:solidFill>
                  <a:schemeClr val="accent2"/>
                </a:solidFill>
              </a:defRPr>
            </a:lvl9pPr>
          </a:lstStyle>
          <a:p>
            <a:endParaRPr/>
          </a:p>
        </p:txBody>
      </p:sp>
      <p:sp>
        <p:nvSpPr>
          <p:cNvPr id="543" name="Google Shape;543;p15"/>
          <p:cNvSpPr txBox="1">
            <a:spLocks noGrp="1"/>
          </p:cNvSpPr>
          <p:nvPr>
            <p:ph type="title" idx="5" hasCustomPrompt="1"/>
          </p:nvPr>
        </p:nvSpPr>
        <p:spPr>
          <a:xfrm flipH="1">
            <a:off x="5725723" y="1178350"/>
            <a:ext cx="1227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3600"/>
              <a:buNone/>
              <a:defRPr sz="3500">
                <a:latin typeface="Poppins"/>
                <a:ea typeface="Poppins"/>
                <a:cs typeface="Poppins"/>
                <a:sym typeface="Poppins"/>
              </a:defRPr>
            </a:lvl1pPr>
            <a:lvl2pPr lvl="1"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9pPr>
          </a:lstStyle>
          <a:p>
            <a:r>
              <a:t>xx%</a:t>
            </a:r>
          </a:p>
        </p:txBody>
      </p:sp>
      <p:sp>
        <p:nvSpPr>
          <p:cNvPr id="544" name="Google Shape;544;p15"/>
          <p:cNvSpPr txBox="1">
            <a:spLocks noGrp="1"/>
          </p:cNvSpPr>
          <p:nvPr>
            <p:ph type="title" idx="6" hasCustomPrompt="1"/>
          </p:nvPr>
        </p:nvSpPr>
        <p:spPr>
          <a:xfrm flipH="1">
            <a:off x="5725723" y="2740913"/>
            <a:ext cx="1227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3600"/>
              <a:buNone/>
              <a:defRPr sz="3500">
                <a:latin typeface="Poppins"/>
                <a:ea typeface="Poppins"/>
                <a:cs typeface="Poppins"/>
                <a:sym typeface="Poppins"/>
              </a:defRPr>
            </a:lvl1pPr>
            <a:lvl2pPr lvl="1"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9pPr>
          </a:lstStyle>
          <a:p>
            <a:r>
              <a:t>xx%</a:t>
            </a:r>
          </a:p>
        </p:txBody>
      </p:sp>
      <p:sp>
        <p:nvSpPr>
          <p:cNvPr id="545" name="Google Shape;545;p15"/>
          <p:cNvSpPr txBox="1">
            <a:spLocks noGrp="1"/>
          </p:cNvSpPr>
          <p:nvPr>
            <p:ph type="title" idx="7" hasCustomPrompt="1"/>
          </p:nvPr>
        </p:nvSpPr>
        <p:spPr>
          <a:xfrm flipH="1">
            <a:off x="2188239" y="1138525"/>
            <a:ext cx="1227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3600"/>
              <a:buNone/>
              <a:defRPr sz="3500">
                <a:latin typeface="Poppins"/>
                <a:ea typeface="Poppins"/>
                <a:cs typeface="Poppins"/>
                <a:sym typeface="Poppins"/>
              </a:defRPr>
            </a:lvl1pPr>
            <a:lvl2pPr lvl="1"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9pPr>
          </a:lstStyle>
          <a:p>
            <a:r>
              <a:t>xx%</a:t>
            </a:r>
          </a:p>
        </p:txBody>
      </p:sp>
      <p:sp>
        <p:nvSpPr>
          <p:cNvPr id="546" name="Google Shape;546;p15"/>
          <p:cNvSpPr txBox="1">
            <a:spLocks noGrp="1"/>
          </p:cNvSpPr>
          <p:nvPr>
            <p:ph type="title" idx="8" hasCustomPrompt="1"/>
          </p:nvPr>
        </p:nvSpPr>
        <p:spPr>
          <a:xfrm flipH="1">
            <a:off x="2188239" y="2700530"/>
            <a:ext cx="1227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3600"/>
              <a:buNone/>
              <a:defRPr sz="3500">
                <a:latin typeface="Poppins"/>
                <a:ea typeface="Poppins"/>
                <a:cs typeface="Poppins"/>
                <a:sym typeface="Poppins"/>
              </a:defRPr>
            </a:lvl1pPr>
            <a:lvl2pPr lvl="1"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9pPr>
          </a:lstStyle>
          <a:p>
            <a:r>
              <a:t>xx%</a:t>
            </a:r>
          </a:p>
        </p:txBody>
      </p:sp>
      <p:sp>
        <p:nvSpPr>
          <p:cNvPr id="547" name="Google Shape;547;p15"/>
          <p:cNvSpPr txBox="1">
            <a:spLocks noGrp="1"/>
          </p:cNvSpPr>
          <p:nvPr>
            <p:ph type="subTitle" idx="9"/>
          </p:nvPr>
        </p:nvSpPr>
        <p:spPr>
          <a:xfrm flipH="1">
            <a:off x="1712289" y="1933297"/>
            <a:ext cx="21795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548" name="Google Shape;548;p15"/>
          <p:cNvSpPr txBox="1">
            <a:spLocks noGrp="1"/>
          </p:cNvSpPr>
          <p:nvPr>
            <p:ph type="subTitle" idx="13"/>
          </p:nvPr>
        </p:nvSpPr>
        <p:spPr>
          <a:xfrm flipH="1">
            <a:off x="5144023" y="1973122"/>
            <a:ext cx="23910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549" name="Google Shape;549;p15"/>
          <p:cNvSpPr txBox="1">
            <a:spLocks noGrp="1"/>
          </p:cNvSpPr>
          <p:nvPr>
            <p:ph type="subTitle" idx="14"/>
          </p:nvPr>
        </p:nvSpPr>
        <p:spPr>
          <a:xfrm flipH="1">
            <a:off x="1687539" y="3503962"/>
            <a:ext cx="22290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550" name="Google Shape;550;p15"/>
          <p:cNvSpPr txBox="1">
            <a:spLocks noGrp="1"/>
          </p:cNvSpPr>
          <p:nvPr>
            <p:ph type="subTitle" idx="15"/>
          </p:nvPr>
        </p:nvSpPr>
        <p:spPr>
          <a:xfrm flipH="1">
            <a:off x="5144023" y="3543787"/>
            <a:ext cx="23910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827"/>
        <p:cNvGrpSpPr/>
        <p:nvPr/>
      </p:nvGrpSpPr>
      <p:grpSpPr>
        <a:xfrm>
          <a:off x="0" y="0"/>
          <a:ext cx="0" cy="0"/>
          <a:chOff x="0" y="0"/>
          <a:chExt cx="0" cy="0"/>
        </a:xfrm>
      </p:grpSpPr>
      <p:sp>
        <p:nvSpPr>
          <p:cNvPr id="828" name="Google Shape;828;p21"/>
          <p:cNvSpPr/>
          <p:nvPr/>
        </p:nvSpPr>
        <p:spPr>
          <a:xfrm>
            <a:off x="-683320" y="-166464"/>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21"/>
          <p:cNvGrpSpPr/>
          <p:nvPr/>
        </p:nvGrpSpPr>
        <p:grpSpPr>
          <a:xfrm>
            <a:off x="8714975" y="-3"/>
            <a:ext cx="838300" cy="4828496"/>
            <a:chOff x="8714975" y="-3"/>
            <a:chExt cx="838300" cy="4828496"/>
          </a:xfrm>
        </p:grpSpPr>
        <p:sp>
          <p:nvSpPr>
            <p:cNvPr id="830" name="Google Shape;830;p21"/>
            <p:cNvSpPr/>
            <p:nvPr/>
          </p:nvSpPr>
          <p:spPr>
            <a:xfrm>
              <a:off x="8714975" y="-3"/>
              <a:ext cx="838300" cy="4332195"/>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 name="Google Shape;831;p21"/>
            <p:cNvGrpSpPr/>
            <p:nvPr/>
          </p:nvGrpSpPr>
          <p:grpSpPr>
            <a:xfrm>
              <a:off x="8891638" y="2137987"/>
              <a:ext cx="484925" cy="2690505"/>
              <a:chOff x="-237650" y="2312843"/>
              <a:chExt cx="484925" cy="2690505"/>
            </a:xfrm>
          </p:grpSpPr>
          <p:grpSp>
            <p:nvGrpSpPr>
              <p:cNvPr id="832" name="Google Shape;832;p21"/>
              <p:cNvGrpSpPr/>
              <p:nvPr/>
            </p:nvGrpSpPr>
            <p:grpSpPr>
              <a:xfrm rot="10800000" flipH="1">
                <a:off x="-237650" y="2312843"/>
                <a:ext cx="484925" cy="1370250"/>
                <a:chOff x="3973200" y="1692800"/>
                <a:chExt cx="484925" cy="1370250"/>
              </a:xfrm>
            </p:grpSpPr>
            <p:sp>
              <p:nvSpPr>
                <p:cNvPr id="833" name="Google Shape;833;p2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21"/>
              <p:cNvGrpSpPr/>
              <p:nvPr/>
            </p:nvGrpSpPr>
            <p:grpSpPr>
              <a:xfrm rot="10800000" flipH="1">
                <a:off x="-237650" y="3633099"/>
                <a:ext cx="484925" cy="1370250"/>
                <a:chOff x="3973200" y="1692800"/>
                <a:chExt cx="484925" cy="1370250"/>
              </a:xfrm>
            </p:grpSpPr>
            <p:sp>
              <p:nvSpPr>
                <p:cNvPr id="858" name="Google Shape;858;p2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82" name="Google Shape;882;p21"/>
          <p:cNvSpPr txBox="1">
            <a:spLocks noGrp="1"/>
          </p:cNvSpPr>
          <p:nvPr>
            <p:ph type="ctrTitle"/>
          </p:nvPr>
        </p:nvSpPr>
        <p:spPr>
          <a:xfrm>
            <a:off x="1315575" y="2009700"/>
            <a:ext cx="1588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a:ea typeface="Poppins"/>
                <a:cs typeface="Poppins"/>
                <a:sym typeface="Poppins"/>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a:endParaRPr/>
          </a:p>
        </p:txBody>
      </p:sp>
      <p:sp>
        <p:nvSpPr>
          <p:cNvPr id="883" name="Google Shape;883;p21"/>
          <p:cNvSpPr txBox="1">
            <a:spLocks noGrp="1"/>
          </p:cNvSpPr>
          <p:nvPr>
            <p:ph type="subTitle" idx="1"/>
          </p:nvPr>
        </p:nvSpPr>
        <p:spPr>
          <a:xfrm>
            <a:off x="1315575" y="2520697"/>
            <a:ext cx="1587000" cy="68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884" name="Google Shape;884;p21"/>
          <p:cNvSpPr txBox="1">
            <a:spLocks noGrp="1"/>
          </p:cNvSpPr>
          <p:nvPr>
            <p:ph type="ctrTitle" idx="2"/>
          </p:nvPr>
        </p:nvSpPr>
        <p:spPr>
          <a:xfrm>
            <a:off x="3761548" y="2006300"/>
            <a:ext cx="15870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a:ea typeface="Poppins"/>
                <a:cs typeface="Poppins"/>
                <a:sym typeface="Poppins"/>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a:endParaRPr/>
          </a:p>
        </p:txBody>
      </p:sp>
      <p:sp>
        <p:nvSpPr>
          <p:cNvPr id="885" name="Google Shape;885;p21"/>
          <p:cNvSpPr txBox="1">
            <a:spLocks noGrp="1"/>
          </p:cNvSpPr>
          <p:nvPr>
            <p:ph type="subTitle" idx="3"/>
          </p:nvPr>
        </p:nvSpPr>
        <p:spPr>
          <a:xfrm>
            <a:off x="3761542" y="2516399"/>
            <a:ext cx="1587000" cy="68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886" name="Google Shape;886;p21"/>
          <p:cNvSpPr txBox="1">
            <a:spLocks noGrp="1"/>
          </p:cNvSpPr>
          <p:nvPr>
            <p:ph type="ctrTitle" idx="4"/>
          </p:nvPr>
        </p:nvSpPr>
        <p:spPr>
          <a:xfrm>
            <a:off x="6565875" y="2006325"/>
            <a:ext cx="15870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a:ea typeface="Poppins"/>
                <a:cs typeface="Poppins"/>
                <a:sym typeface="Poppins"/>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a:endParaRPr/>
          </a:p>
        </p:txBody>
      </p:sp>
      <p:sp>
        <p:nvSpPr>
          <p:cNvPr id="887" name="Google Shape;887;p21"/>
          <p:cNvSpPr txBox="1">
            <a:spLocks noGrp="1"/>
          </p:cNvSpPr>
          <p:nvPr>
            <p:ph type="subTitle" idx="5"/>
          </p:nvPr>
        </p:nvSpPr>
        <p:spPr>
          <a:xfrm>
            <a:off x="6565869" y="2516420"/>
            <a:ext cx="1587000" cy="68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888" name="Google Shape;888;p21"/>
          <p:cNvSpPr txBox="1">
            <a:spLocks noGrp="1"/>
          </p:cNvSpPr>
          <p:nvPr>
            <p:ph type="ctrTitle" idx="6"/>
          </p:nvPr>
        </p:nvSpPr>
        <p:spPr>
          <a:xfrm>
            <a:off x="1315577" y="3524557"/>
            <a:ext cx="1915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a:ea typeface="Poppins"/>
                <a:cs typeface="Poppins"/>
                <a:sym typeface="Poppins"/>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a:endParaRPr/>
          </a:p>
        </p:txBody>
      </p:sp>
      <p:sp>
        <p:nvSpPr>
          <p:cNvPr id="889" name="Google Shape;889;p21"/>
          <p:cNvSpPr txBox="1">
            <a:spLocks noGrp="1"/>
          </p:cNvSpPr>
          <p:nvPr>
            <p:ph type="subTitle" idx="7"/>
          </p:nvPr>
        </p:nvSpPr>
        <p:spPr>
          <a:xfrm>
            <a:off x="1315875" y="4041022"/>
            <a:ext cx="1587000" cy="68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890" name="Google Shape;890;p21"/>
          <p:cNvSpPr txBox="1">
            <a:spLocks noGrp="1"/>
          </p:cNvSpPr>
          <p:nvPr>
            <p:ph type="ctrTitle" idx="8"/>
          </p:nvPr>
        </p:nvSpPr>
        <p:spPr>
          <a:xfrm>
            <a:off x="3761548" y="3521150"/>
            <a:ext cx="15870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a:ea typeface="Poppins"/>
                <a:cs typeface="Poppins"/>
                <a:sym typeface="Poppins"/>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a:endParaRPr/>
          </a:p>
        </p:txBody>
      </p:sp>
      <p:sp>
        <p:nvSpPr>
          <p:cNvPr id="891" name="Google Shape;891;p21"/>
          <p:cNvSpPr txBox="1">
            <a:spLocks noGrp="1"/>
          </p:cNvSpPr>
          <p:nvPr>
            <p:ph type="subTitle" idx="9"/>
          </p:nvPr>
        </p:nvSpPr>
        <p:spPr>
          <a:xfrm>
            <a:off x="3761827" y="4034672"/>
            <a:ext cx="1587000" cy="68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892" name="Google Shape;892;p21"/>
          <p:cNvSpPr txBox="1">
            <a:spLocks noGrp="1"/>
          </p:cNvSpPr>
          <p:nvPr>
            <p:ph type="ctrTitle" idx="13"/>
          </p:nvPr>
        </p:nvSpPr>
        <p:spPr>
          <a:xfrm>
            <a:off x="6565875" y="3521175"/>
            <a:ext cx="15870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a:ea typeface="Poppins"/>
                <a:cs typeface="Poppins"/>
                <a:sym typeface="Poppins"/>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a:endParaRPr/>
          </a:p>
        </p:txBody>
      </p:sp>
      <p:sp>
        <p:nvSpPr>
          <p:cNvPr id="893" name="Google Shape;893;p21"/>
          <p:cNvSpPr txBox="1">
            <a:spLocks noGrp="1"/>
          </p:cNvSpPr>
          <p:nvPr>
            <p:ph type="subTitle" idx="14"/>
          </p:nvPr>
        </p:nvSpPr>
        <p:spPr>
          <a:xfrm>
            <a:off x="6566175" y="4034697"/>
            <a:ext cx="1587000" cy="68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894" name="Google Shape;894;p21"/>
          <p:cNvSpPr txBox="1">
            <a:spLocks noGrp="1"/>
          </p:cNvSpPr>
          <p:nvPr>
            <p:ph type="ctrTitle" idx="15"/>
          </p:nvPr>
        </p:nvSpPr>
        <p:spPr>
          <a:xfrm flipH="1">
            <a:off x="1395275" y="413158"/>
            <a:ext cx="6097800" cy="1229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solidFill>
                  <a:srgbClr val="632A67"/>
                </a:solidFill>
                <a:latin typeface="Poppins"/>
                <a:ea typeface="Poppins"/>
                <a:cs typeface="Poppins"/>
                <a:sym typeface="Poppins"/>
              </a:defRPr>
            </a:lvl1pPr>
            <a:lvl2pPr lvl="1" algn="ctr" rtl="0">
              <a:spcBef>
                <a:spcPts val="0"/>
              </a:spcBef>
              <a:spcAft>
                <a:spcPts val="0"/>
              </a:spcAft>
              <a:buClr>
                <a:schemeClr val="accent3"/>
              </a:buClr>
              <a:buSzPts val="3200"/>
              <a:buNone/>
              <a:defRPr sz="3200">
                <a:solidFill>
                  <a:schemeClr val="accent3"/>
                </a:solidFill>
              </a:defRPr>
            </a:lvl2pPr>
            <a:lvl3pPr lvl="2" algn="ctr" rtl="0">
              <a:spcBef>
                <a:spcPts val="0"/>
              </a:spcBef>
              <a:spcAft>
                <a:spcPts val="0"/>
              </a:spcAft>
              <a:buClr>
                <a:schemeClr val="accent3"/>
              </a:buClr>
              <a:buSzPts val="3200"/>
              <a:buNone/>
              <a:defRPr sz="3200">
                <a:solidFill>
                  <a:schemeClr val="accent3"/>
                </a:solidFill>
              </a:defRPr>
            </a:lvl3pPr>
            <a:lvl4pPr lvl="3" algn="ctr" rtl="0">
              <a:spcBef>
                <a:spcPts val="0"/>
              </a:spcBef>
              <a:spcAft>
                <a:spcPts val="0"/>
              </a:spcAft>
              <a:buClr>
                <a:schemeClr val="accent3"/>
              </a:buClr>
              <a:buSzPts val="3200"/>
              <a:buNone/>
              <a:defRPr sz="3200">
                <a:solidFill>
                  <a:schemeClr val="accent3"/>
                </a:solidFill>
              </a:defRPr>
            </a:lvl4pPr>
            <a:lvl5pPr lvl="4" algn="ctr" rtl="0">
              <a:spcBef>
                <a:spcPts val="0"/>
              </a:spcBef>
              <a:spcAft>
                <a:spcPts val="0"/>
              </a:spcAft>
              <a:buClr>
                <a:schemeClr val="accent3"/>
              </a:buClr>
              <a:buSzPts val="3200"/>
              <a:buNone/>
              <a:defRPr sz="3200">
                <a:solidFill>
                  <a:schemeClr val="accent3"/>
                </a:solidFill>
              </a:defRPr>
            </a:lvl5pPr>
            <a:lvl6pPr lvl="5" algn="ctr" rtl="0">
              <a:spcBef>
                <a:spcPts val="0"/>
              </a:spcBef>
              <a:spcAft>
                <a:spcPts val="0"/>
              </a:spcAft>
              <a:buClr>
                <a:schemeClr val="accent3"/>
              </a:buClr>
              <a:buSzPts val="3200"/>
              <a:buNone/>
              <a:defRPr sz="3200">
                <a:solidFill>
                  <a:schemeClr val="accent3"/>
                </a:solidFill>
              </a:defRPr>
            </a:lvl6pPr>
            <a:lvl7pPr lvl="6" algn="ctr" rtl="0">
              <a:spcBef>
                <a:spcPts val="0"/>
              </a:spcBef>
              <a:spcAft>
                <a:spcPts val="0"/>
              </a:spcAft>
              <a:buClr>
                <a:schemeClr val="accent3"/>
              </a:buClr>
              <a:buSzPts val="3200"/>
              <a:buNone/>
              <a:defRPr sz="3200">
                <a:solidFill>
                  <a:schemeClr val="accent3"/>
                </a:solidFill>
              </a:defRPr>
            </a:lvl7pPr>
            <a:lvl8pPr lvl="7" algn="ctr" rtl="0">
              <a:spcBef>
                <a:spcPts val="0"/>
              </a:spcBef>
              <a:spcAft>
                <a:spcPts val="0"/>
              </a:spcAft>
              <a:buClr>
                <a:schemeClr val="accent3"/>
              </a:buClr>
              <a:buSzPts val="3200"/>
              <a:buNone/>
              <a:defRPr sz="3200">
                <a:solidFill>
                  <a:schemeClr val="accent3"/>
                </a:solidFill>
              </a:defRPr>
            </a:lvl8pPr>
            <a:lvl9pPr lvl="8" algn="ctr" rtl="0">
              <a:spcBef>
                <a:spcPts val="0"/>
              </a:spcBef>
              <a:spcAft>
                <a:spcPts val="0"/>
              </a:spcAft>
              <a:buClr>
                <a:schemeClr val="accent3"/>
              </a:buClr>
              <a:buSzPts val="3200"/>
              <a:buNone/>
              <a:defRPr sz="3200">
                <a:solidFill>
                  <a:schemeClr val="accent3"/>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3">
  <p:cSld name="CUSTOM_6">
    <p:spTree>
      <p:nvGrpSpPr>
        <p:cNvPr id="1" name="Shape 897"/>
        <p:cNvGrpSpPr/>
        <p:nvPr/>
      </p:nvGrpSpPr>
      <p:grpSpPr>
        <a:xfrm>
          <a:off x="0" y="0"/>
          <a:ext cx="0" cy="0"/>
          <a:chOff x="0" y="0"/>
          <a:chExt cx="0" cy="0"/>
        </a:xfrm>
      </p:grpSpPr>
      <p:sp>
        <p:nvSpPr>
          <p:cNvPr id="898" name="Google Shape;898;p23"/>
          <p:cNvSpPr/>
          <p:nvPr/>
        </p:nvSpPr>
        <p:spPr>
          <a:xfrm>
            <a:off x="-683320" y="-166464"/>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 name="Google Shape;899;p23"/>
          <p:cNvGrpSpPr/>
          <p:nvPr/>
        </p:nvGrpSpPr>
        <p:grpSpPr>
          <a:xfrm>
            <a:off x="8714975" y="-3"/>
            <a:ext cx="838300" cy="4828496"/>
            <a:chOff x="8714975" y="-3"/>
            <a:chExt cx="838300" cy="4828496"/>
          </a:xfrm>
        </p:grpSpPr>
        <p:sp>
          <p:nvSpPr>
            <p:cNvPr id="900" name="Google Shape;900;p23"/>
            <p:cNvSpPr/>
            <p:nvPr/>
          </p:nvSpPr>
          <p:spPr>
            <a:xfrm>
              <a:off x="8714975" y="-3"/>
              <a:ext cx="838300" cy="4332195"/>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 name="Google Shape;901;p23"/>
            <p:cNvGrpSpPr/>
            <p:nvPr/>
          </p:nvGrpSpPr>
          <p:grpSpPr>
            <a:xfrm>
              <a:off x="8891638" y="2137987"/>
              <a:ext cx="484925" cy="2690505"/>
              <a:chOff x="-237650" y="2312843"/>
              <a:chExt cx="484925" cy="2690505"/>
            </a:xfrm>
          </p:grpSpPr>
          <p:grpSp>
            <p:nvGrpSpPr>
              <p:cNvPr id="902" name="Google Shape;902;p23"/>
              <p:cNvGrpSpPr/>
              <p:nvPr/>
            </p:nvGrpSpPr>
            <p:grpSpPr>
              <a:xfrm rot="10800000" flipH="1">
                <a:off x="-237650" y="2312843"/>
                <a:ext cx="484925" cy="1370250"/>
                <a:chOff x="3973200" y="1692800"/>
                <a:chExt cx="484925" cy="1370250"/>
              </a:xfrm>
            </p:grpSpPr>
            <p:sp>
              <p:nvSpPr>
                <p:cNvPr id="903" name="Google Shape;903;p2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23"/>
              <p:cNvGrpSpPr/>
              <p:nvPr/>
            </p:nvGrpSpPr>
            <p:grpSpPr>
              <a:xfrm rot="10800000" flipH="1">
                <a:off x="-237650" y="3633099"/>
                <a:ext cx="484925" cy="1370250"/>
                <a:chOff x="3973200" y="1692800"/>
                <a:chExt cx="484925" cy="1370250"/>
              </a:xfrm>
            </p:grpSpPr>
            <p:sp>
              <p:nvSpPr>
                <p:cNvPr id="928" name="Google Shape;928;p2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52" name="Google Shape;952;p23"/>
          <p:cNvSpPr txBox="1">
            <a:spLocks noGrp="1"/>
          </p:cNvSpPr>
          <p:nvPr>
            <p:ph type="title"/>
          </p:nvPr>
        </p:nvSpPr>
        <p:spPr>
          <a:xfrm>
            <a:off x="724244" y="412311"/>
            <a:ext cx="7709700" cy="570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solidFill>
                  <a:srgbClr val="632A67"/>
                </a:solidFill>
                <a:latin typeface="Poppins"/>
                <a:ea typeface="Poppins"/>
                <a:cs typeface="Poppins"/>
                <a:sym typeface="Poppins"/>
              </a:defRPr>
            </a:lvl1pPr>
            <a:lvl2pPr lvl="1" algn="ctr" rtl="0">
              <a:spcBef>
                <a:spcPts val="0"/>
              </a:spcBef>
              <a:spcAft>
                <a:spcPts val="0"/>
              </a:spcAft>
              <a:buClr>
                <a:schemeClr val="accent3"/>
              </a:buClr>
              <a:buSzPts val="3700"/>
              <a:buNone/>
              <a:defRPr>
                <a:solidFill>
                  <a:schemeClr val="accent3"/>
                </a:solidFill>
              </a:defRPr>
            </a:lvl2pPr>
            <a:lvl3pPr lvl="2" algn="ctr" rtl="0">
              <a:spcBef>
                <a:spcPts val="0"/>
              </a:spcBef>
              <a:spcAft>
                <a:spcPts val="0"/>
              </a:spcAft>
              <a:buClr>
                <a:schemeClr val="accent3"/>
              </a:buClr>
              <a:buSzPts val="3700"/>
              <a:buNone/>
              <a:defRPr>
                <a:solidFill>
                  <a:schemeClr val="accent3"/>
                </a:solidFill>
              </a:defRPr>
            </a:lvl3pPr>
            <a:lvl4pPr lvl="3" algn="ctr" rtl="0">
              <a:spcBef>
                <a:spcPts val="0"/>
              </a:spcBef>
              <a:spcAft>
                <a:spcPts val="0"/>
              </a:spcAft>
              <a:buClr>
                <a:schemeClr val="accent3"/>
              </a:buClr>
              <a:buSzPts val="3700"/>
              <a:buNone/>
              <a:defRPr>
                <a:solidFill>
                  <a:schemeClr val="accent3"/>
                </a:solidFill>
              </a:defRPr>
            </a:lvl4pPr>
            <a:lvl5pPr lvl="4" algn="ctr" rtl="0">
              <a:spcBef>
                <a:spcPts val="0"/>
              </a:spcBef>
              <a:spcAft>
                <a:spcPts val="0"/>
              </a:spcAft>
              <a:buClr>
                <a:schemeClr val="accent3"/>
              </a:buClr>
              <a:buSzPts val="3700"/>
              <a:buNone/>
              <a:defRPr>
                <a:solidFill>
                  <a:schemeClr val="accent3"/>
                </a:solidFill>
              </a:defRPr>
            </a:lvl5pPr>
            <a:lvl6pPr lvl="5" algn="ctr" rtl="0">
              <a:spcBef>
                <a:spcPts val="0"/>
              </a:spcBef>
              <a:spcAft>
                <a:spcPts val="0"/>
              </a:spcAft>
              <a:buClr>
                <a:schemeClr val="accent3"/>
              </a:buClr>
              <a:buSzPts val="3700"/>
              <a:buNone/>
              <a:defRPr>
                <a:solidFill>
                  <a:schemeClr val="accent3"/>
                </a:solidFill>
              </a:defRPr>
            </a:lvl6pPr>
            <a:lvl7pPr lvl="6" algn="ctr" rtl="0">
              <a:spcBef>
                <a:spcPts val="0"/>
              </a:spcBef>
              <a:spcAft>
                <a:spcPts val="0"/>
              </a:spcAft>
              <a:buClr>
                <a:schemeClr val="accent3"/>
              </a:buClr>
              <a:buSzPts val="3700"/>
              <a:buNone/>
              <a:defRPr>
                <a:solidFill>
                  <a:schemeClr val="accent3"/>
                </a:solidFill>
              </a:defRPr>
            </a:lvl7pPr>
            <a:lvl8pPr lvl="7" algn="ctr" rtl="0">
              <a:spcBef>
                <a:spcPts val="0"/>
              </a:spcBef>
              <a:spcAft>
                <a:spcPts val="0"/>
              </a:spcAft>
              <a:buClr>
                <a:schemeClr val="accent3"/>
              </a:buClr>
              <a:buSzPts val="3700"/>
              <a:buNone/>
              <a:defRPr>
                <a:solidFill>
                  <a:schemeClr val="accent3"/>
                </a:solidFill>
              </a:defRPr>
            </a:lvl8pPr>
            <a:lvl9pPr lvl="8" algn="ctr" rtl="0">
              <a:spcBef>
                <a:spcPts val="0"/>
              </a:spcBef>
              <a:spcAft>
                <a:spcPts val="0"/>
              </a:spcAft>
              <a:buClr>
                <a:schemeClr val="accent3"/>
              </a:buClr>
              <a:buSzPts val="3700"/>
              <a:buNone/>
              <a:defRPr>
                <a:solidFill>
                  <a:schemeClr val="accent3"/>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CE4B"/>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632A67"/>
              </a:buClr>
              <a:buSzPts val="3700"/>
              <a:buFont typeface="Montserrat"/>
              <a:buNone/>
              <a:defRPr sz="3700" b="1">
                <a:solidFill>
                  <a:srgbClr val="632A67"/>
                </a:solidFill>
                <a:latin typeface="Montserrat"/>
                <a:ea typeface="Montserrat"/>
                <a:cs typeface="Montserrat"/>
                <a:sym typeface="Montserrat"/>
              </a:defRPr>
            </a:lvl1pPr>
            <a:lvl2pPr lvl="1">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2pPr>
            <a:lvl3pPr lvl="2">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3pPr>
            <a:lvl4pPr lvl="3">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4pPr>
            <a:lvl5pPr lvl="4">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5pPr>
            <a:lvl6pPr lvl="5">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6pPr>
            <a:lvl7pPr lvl="6">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7pPr>
            <a:lvl8pPr lvl="7">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8pPr>
            <a:lvl9pPr lvl="8">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rgbClr val="632A67"/>
              </a:buClr>
              <a:buSzPts val="1800"/>
              <a:buFont typeface="Roboto"/>
              <a:buChar char="●"/>
              <a:defRPr sz="1800">
                <a:solidFill>
                  <a:srgbClr val="632A67"/>
                </a:solidFill>
                <a:latin typeface="Roboto"/>
                <a:ea typeface="Roboto"/>
                <a:cs typeface="Roboto"/>
                <a:sym typeface="Roboto"/>
              </a:defRPr>
            </a:lvl1pPr>
            <a:lvl2pPr marL="914400" lvl="1" indent="-317500" rtl="0">
              <a:lnSpc>
                <a:spcPct val="100000"/>
              </a:lnSpc>
              <a:spcBef>
                <a:spcPts val="1600"/>
              </a:spcBef>
              <a:spcAft>
                <a:spcPts val="0"/>
              </a:spcAft>
              <a:buClr>
                <a:srgbClr val="632A67"/>
              </a:buClr>
              <a:buSzPts val="1400"/>
              <a:buFont typeface="Roboto"/>
              <a:buChar char="○"/>
              <a:defRPr>
                <a:solidFill>
                  <a:srgbClr val="632A67"/>
                </a:solidFill>
                <a:latin typeface="Roboto"/>
                <a:ea typeface="Roboto"/>
                <a:cs typeface="Roboto"/>
                <a:sym typeface="Roboto"/>
              </a:defRPr>
            </a:lvl2pPr>
            <a:lvl3pPr marL="1371600" lvl="2" indent="-317500" rtl="0">
              <a:lnSpc>
                <a:spcPct val="100000"/>
              </a:lnSpc>
              <a:spcBef>
                <a:spcPts val="1600"/>
              </a:spcBef>
              <a:spcAft>
                <a:spcPts val="0"/>
              </a:spcAft>
              <a:buClr>
                <a:srgbClr val="632A67"/>
              </a:buClr>
              <a:buSzPts val="1400"/>
              <a:buFont typeface="Roboto"/>
              <a:buChar char="■"/>
              <a:defRPr>
                <a:solidFill>
                  <a:srgbClr val="632A67"/>
                </a:solidFill>
                <a:latin typeface="Roboto"/>
                <a:ea typeface="Roboto"/>
                <a:cs typeface="Roboto"/>
                <a:sym typeface="Roboto"/>
              </a:defRPr>
            </a:lvl3pPr>
            <a:lvl4pPr marL="1828800" lvl="3" indent="-317500" rtl="0">
              <a:lnSpc>
                <a:spcPct val="100000"/>
              </a:lnSpc>
              <a:spcBef>
                <a:spcPts val="1600"/>
              </a:spcBef>
              <a:spcAft>
                <a:spcPts val="0"/>
              </a:spcAft>
              <a:buClr>
                <a:srgbClr val="632A67"/>
              </a:buClr>
              <a:buSzPts val="1400"/>
              <a:buFont typeface="Roboto"/>
              <a:buChar char="●"/>
              <a:defRPr>
                <a:solidFill>
                  <a:srgbClr val="632A67"/>
                </a:solidFill>
                <a:latin typeface="Roboto"/>
                <a:ea typeface="Roboto"/>
                <a:cs typeface="Roboto"/>
                <a:sym typeface="Roboto"/>
              </a:defRPr>
            </a:lvl4pPr>
            <a:lvl5pPr marL="2286000" lvl="4" indent="-317500" rtl="0">
              <a:lnSpc>
                <a:spcPct val="100000"/>
              </a:lnSpc>
              <a:spcBef>
                <a:spcPts val="1600"/>
              </a:spcBef>
              <a:spcAft>
                <a:spcPts val="0"/>
              </a:spcAft>
              <a:buClr>
                <a:srgbClr val="632A67"/>
              </a:buClr>
              <a:buSzPts val="1400"/>
              <a:buFont typeface="Roboto"/>
              <a:buChar char="○"/>
              <a:defRPr>
                <a:solidFill>
                  <a:srgbClr val="632A67"/>
                </a:solidFill>
                <a:latin typeface="Roboto"/>
                <a:ea typeface="Roboto"/>
                <a:cs typeface="Roboto"/>
                <a:sym typeface="Roboto"/>
              </a:defRPr>
            </a:lvl5pPr>
            <a:lvl6pPr marL="2743200" lvl="5" indent="-317500" rtl="0">
              <a:lnSpc>
                <a:spcPct val="100000"/>
              </a:lnSpc>
              <a:spcBef>
                <a:spcPts val="1600"/>
              </a:spcBef>
              <a:spcAft>
                <a:spcPts val="0"/>
              </a:spcAft>
              <a:buClr>
                <a:srgbClr val="632A67"/>
              </a:buClr>
              <a:buSzPts val="1400"/>
              <a:buFont typeface="Roboto"/>
              <a:buChar char="■"/>
              <a:defRPr>
                <a:solidFill>
                  <a:srgbClr val="632A67"/>
                </a:solidFill>
                <a:latin typeface="Roboto"/>
                <a:ea typeface="Roboto"/>
                <a:cs typeface="Roboto"/>
                <a:sym typeface="Roboto"/>
              </a:defRPr>
            </a:lvl6pPr>
            <a:lvl7pPr marL="3200400" lvl="6" indent="-317500" rtl="0">
              <a:lnSpc>
                <a:spcPct val="100000"/>
              </a:lnSpc>
              <a:spcBef>
                <a:spcPts val="1600"/>
              </a:spcBef>
              <a:spcAft>
                <a:spcPts val="0"/>
              </a:spcAft>
              <a:buClr>
                <a:srgbClr val="632A67"/>
              </a:buClr>
              <a:buSzPts val="1400"/>
              <a:buFont typeface="Roboto"/>
              <a:buChar char="●"/>
              <a:defRPr>
                <a:solidFill>
                  <a:srgbClr val="632A67"/>
                </a:solidFill>
                <a:latin typeface="Roboto"/>
                <a:ea typeface="Roboto"/>
                <a:cs typeface="Roboto"/>
                <a:sym typeface="Roboto"/>
              </a:defRPr>
            </a:lvl7pPr>
            <a:lvl8pPr marL="3657600" lvl="7" indent="-317500" rtl="0">
              <a:lnSpc>
                <a:spcPct val="100000"/>
              </a:lnSpc>
              <a:spcBef>
                <a:spcPts val="1600"/>
              </a:spcBef>
              <a:spcAft>
                <a:spcPts val="0"/>
              </a:spcAft>
              <a:buClr>
                <a:srgbClr val="632A67"/>
              </a:buClr>
              <a:buSzPts val="1400"/>
              <a:buFont typeface="Roboto"/>
              <a:buChar char="○"/>
              <a:defRPr>
                <a:solidFill>
                  <a:srgbClr val="632A67"/>
                </a:solidFill>
                <a:latin typeface="Roboto"/>
                <a:ea typeface="Roboto"/>
                <a:cs typeface="Roboto"/>
                <a:sym typeface="Roboto"/>
              </a:defRPr>
            </a:lvl8pPr>
            <a:lvl9pPr marL="4114800" lvl="8" indent="-317500" rtl="0">
              <a:lnSpc>
                <a:spcPct val="100000"/>
              </a:lnSpc>
              <a:spcBef>
                <a:spcPts val="1600"/>
              </a:spcBef>
              <a:spcAft>
                <a:spcPts val="1600"/>
              </a:spcAft>
              <a:buClr>
                <a:srgbClr val="632A67"/>
              </a:buClr>
              <a:buSzPts val="1400"/>
              <a:buFont typeface="Roboto"/>
              <a:buChar char="■"/>
              <a:defRPr>
                <a:solidFill>
                  <a:srgbClr val="632A67"/>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7" r:id="rId5"/>
    <p:sldLayoutId id="2147483658" r:id="rId6"/>
    <p:sldLayoutId id="2147483661" r:id="rId7"/>
    <p:sldLayoutId id="2147483667" r:id="rId8"/>
    <p:sldLayoutId id="2147483669" r:id="rId9"/>
    <p:sldLayoutId id="2147483670" r:id="rId10"/>
    <p:sldLayoutId id="2147483671" r:id="rId11"/>
    <p:sldLayoutId id="2147483672" r:id="rId12"/>
    <p:sldLayoutId id="2147483673" r:id="rId13"/>
    <p:sldLayoutId id="2147483674" r:id="rId14"/>
    <p:sldLayoutId id="2147483683" r:id="rId15"/>
    <p:sldLayoutId id="2147483684" r:id="rId16"/>
    <p:sldLayoutId id="2147483685" r:id="rId17"/>
    <p:sldLayoutId id="2147483686" r:id="rId18"/>
    <p:sldLayoutId id="2147483687" r:id="rId19"/>
    <p:sldLayoutId id="2147483688" r:id="rId20"/>
    <p:sldLayoutId id="2147483689" r:id="rId21"/>
    <p:sldLayoutId id="2147483690" r:id="rId22"/>
    <p:sldLayoutId id="2147483691" r:id="rId23"/>
    <p:sldLayoutId id="2147483692" r:id="rId24"/>
    <p:sldLayoutId id="2147483693" r:id="rId25"/>
    <p:sldLayoutId id="2147483694"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f-courses-data.s3.us.cloud-objectstorage.appdomain.cloud/IBMDeveloperSkillsNetwork-DS0701EN-SkillsNetwork/labs/newyork_data.json"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1.xml"/><Relationship Id="rId1" Type="http://schemas.openxmlformats.org/officeDocument/2006/relationships/slideLayout" Target="../slideLayouts/slideLayout9.xml"/><Relationship Id="rId5" Type="http://schemas.openxmlformats.org/officeDocument/2006/relationships/image" Target="../media/image14.JPG"/><Relationship Id="rId4" Type="http://schemas.openxmlformats.org/officeDocument/2006/relationships/image" Target="../media/image13.JPG"/></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2.xml"/><Relationship Id="rId1" Type="http://schemas.openxmlformats.org/officeDocument/2006/relationships/slideLayout" Target="../slideLayouts/slideLayout14.xml"/><Relationship Id="rId5" Type="http://schemas.openxmlformats.org/officeDocument/2006/relationships/image" Target="../media/image17.JPG"/><Relationship Id="rId4" Type="http://schemas.openxmlformats.org/officeDocument/2006/relationships/image" Target="../media/image16.JPG"/></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Boston" TargetMode="External"/><Relationship Id="rId7" Type="http://schemas.openxmlformats.org/officeDocument/2006/relationships/hyperlink" Target="https://python-visualization.github.io/folium/" TargetMode="External"/><Relationship Id="rId2" Type="http://schemas.openxmlformats.org/officeDocument/2006/relationships/notesSlide" Target="../notesSlides/notesSlide23.xml"/><Relationship Id="rId1" Type="http://schemas.openxmlformats.org/officeDocument/2006/relationships/slideLayout" Target="../slideLayouts/slideLayout16.xml"/><Relationship Id="rId6" Type="http://schemas.openxmlformats.org/officeDocument/2006/relationships/hyperlink" Target="https://pandas.pydata.org/pandas-docs/stable/" TargetMode="External"/><Relationship Id="rId5" Type="http://schemas.openxmlformats.org/officeDocument/2006/relationships/hyperlink" Target="https://www.crummy.com/software/BeautifulSoup/bs4/doc/" TargetMode="External"/><Relationship Id="rId4" Type="http://schemas.openxmlformats.org/officeDocument/2006/relationships/hyperlink" Target="https://en.wikipedia.org/wiki/Greater_Bost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s://cf-courses-data.s3.us.cloud-object-storage.appdomain.cloud/IBMDeveloperSkillsNetwork-DS0701EN-SkillsNetwork/labs/newyork_data.json"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1" name="Shape 2462"/>
        <p:cNvGrpSpPr/>
        <p:nvPr/>
      </p:nvGrpSpPr>
      <p:grpSpPr>
        <a:xfrm>
          <a:off x="0" y="0"/>
          <a:ext cx="0" cy="0"/>
          <a:chOff x="0" y="0"/>
          <a:chExt cx="0" cy="0"/>
        </a:xfrm>
      </p:grpSpPr>
      <p:pic>
        <p:nvPicPr>
          <p:cNvPr id="3" name="Picture 2">
            <a:extLst>
              <a:ext uri="{FF2B5EF4-FFF2-40B4-BE49-F238E27FC236}">
                <a16:creationId xmlns:a16="http://schemas.microsoft.com/office/drawing/2014/main" id="{7BEEA905-8B71-4EEA-A71A-0C88F1068217}"/>
              </a:ext>
            </a:extLst>
          </p:cNvPr>
          <p:cNvPicPr>
            <a:picLocks noChangeAspect="1"/>
          </p:cNvPicPr>
          <p:nvPr/>
        </p:nvPicPr>
        <p:blipFill>
          <a:blip r:embed="rId3"/>
          <a:stretch>
            <a:fillRect/>
          </a:stretch>
        </p:blipFill>
        <p:spPr>
          <a:xfrm>
            <a:off x="5637175" y="0"/>
            <a:ext cx="3542525" cy="5143500"/>
          </a:xfrm>
          <a:prstGeom prst="rect">
            <a:avLst/>
          </a:prstGeom>
        </p:spPr>
      </p:pic>
      <p:sp>
        <p:nvSpPr>
          <p:cNvPr id="2464" name="Google Shape;2464;p51"/>
          <p:cNvSpPr txBox="1">
            <a:spLocks noGrp="1"/>
          </p:cNvSpPr>
          <p:nvPr>
            <p:ph type="subTitle" idx="1"/>
          </p:nvPr>
        </p:nvSpPr>
        <p:spPr>
          <a:xfrm>
            <a:off x="497931" y="3635875"/>
            <a:ext cx="4786044" cy="512400"/>
          </a:xfrm>
          <a:prstGeom prst="rect">
            <a:avLst/>
          </a:prstGeom>
        </p:spPr>
        <p:txBody>
          <a:bodyPr spcFirstLastPara="1" wrap="square" lIns="91425" tIns="91425" rIns="91425" bIns="91425" anchor="t" anchorCtr="0">
            <a:noAutofit/>
          </a:bodyPr>
          <a:lstStyle/>
          <a:p>
            <a:pPr marL="0" lvl="0" indent="0" algn="l"/>
            <a:r>
              <a:rPr lang="en-US" sz="1500" b="1" dirty="0">
                <a:latin typeface="Lato" panose="020F0502020204030203" pitchFamily="34" charset="0"/>
                <a:ea typeface="Calibri" panose="020F0502020204030204" pitchFamily="34" charset="0"/>
                <a:cs typeface="Arial" panose="020B0604020202020204" pitchFamily="34" charset="0"/>
              </a:rPr>
              <a:t>Opening </a:t>
            </a:r>
            <a:r>
              <a:rPr lang="en-US" sz="1500" b="1" dirty="0">
                <a:effectLst/>
                <a:latin typeface="Lato" panose="020F0502020204030203" pitchFamily="34" charset="0"/>
                <a:ea typeface="Calibri" panose="020F0502020204030204" pitchFamily="34" charset="0"/>
                <a:cs typeface="Arial" panose="020B0604020202020204" pitchFamily="34" charset="0"/>
              </a:rPr>
              <a:t>a new Coffee Shop in New </a:t>
            </a:r>
            <a:r>
              <a:rPr lang="en-US" sz="1500" b="1" dirty="0">
                <a:latin typeface="Lato" panose="020F0502020204030203" pitchFamily="34" charset="0"/>
                <a:ea typeface="Calibri" panose="020F0502020204030204" pitchFamily="34" charset="0"/>
                <a:cs typeface="Arial" panose="020B0604020202020204" pitchFamily="34" charset="0"/>
              </a:rPr>
              <a:t>York City, USA</a:t>
            </a:r>
            <a:endParaRPr sz="1500" dirty="0"/>
          </a:p>
        </p:txBody>
      </p:sp>
      <p:grpSp>
        <p:nvGrpSpPr>
          <p:cNvPr id="2465" name="Google Shape;2465;p51"/>
          <p:cNvGrpSpPr/>
          <p:nvPr/>
        </p:nvGrpSpPr>
        <p:grpSpPr>
          <a:xfrm>
            <a:off x="717075" y="942975"/>
            <a:ext cx="2905500" cy="2586250"/>
            <a:chOff x="4577725" y="542925"/>
            <a:chExt cx="2905500" cy="2586250"/>
          </a:xfrm>
        </p:grpSpPr>
        <p:cxnSp>
          <p:nvCxnSpPr>
            <p:cNvPr id="2466" name="Google Shape;2466;p51"/>
            <p:cNvCxnSpPr/>
            <p:nvPr/>
          </p:nvCxnSpPr>
          <p:spPr>
            <a:xfrm>
              <a:off x="4596775" y="552450"/>
              <a:ext cx="2857500" cy="0"/>
            </a:xfrm>
            <a:prstGeom prst="straightConnector1">
              <a:avLst/>
            </a:prstGeom>
            <a:noFill/>
            <a:ln w="76200" cap="flat" cmpd="sng">
              <a:solidFill>
                <a:srgbClr val="F7786B"/>
              </a:solidFill>
              <a:prstDash val="solid"/>
              <a:round/>
              <a:headEnd type="none" w="med" len="med"/>
              <a:tailEnd type="none" w="med" len="med"/>
            </a:ln>
          </p:spPr>
        </p:cxnSp>
        <p:cxnSp>
          <p:nvCxnSpPr>
            <p:cNvPr id="2467" name="Google Shape;2467;p51"/>
            <p:cNvCxnSpPr/>
            <p:nvPr/>
          </p:nvCxnSpPr>
          <p:spPr>
            <a:xfrm>
              <a:off x="4615825" y="542925"/>
              <a:ext cx="0" cy="2533800"/>
            </a:xfrm>
            <a:prstGeom prst="straightConnector1">
              <a:avLst/>
            </a:prstGeom>
            <a:noFill/>
            <a:ln w="76200" cap="flat" cmpd="sng">
              <a:solidFill>
                <a:srgbClr val="F7786B"/>
              </a:solidFill>
              <a:prstDash val="solid"/>
              <a:round/>
              <a:headEnd type="none" w="med" len="med"/>
              <a:tailEnd type="none" w="med" len="med"/>
            </a:ln>
          </p:spPr>
        </p:cxnSp>
        <p:cxnSp>
          <p:nvCxnSpPr>
            <p:cNvPr id="2468" name="Google Shape;2468;p51"/>
            <p:cNvCxnSpPr/>
            <p:nvPr/>
          </p:nvCxnSpPr>
          <p:spPr>
            <a:xfrm>
              <a:off x="4577725" y="3095625"/>
              <a:ext cx="2905500" cy="0"/>
            </a:xfrm>
            <a:prstGeom prst="straightConnector1">
              <a:avLst/>
            </a:prstGeom>
            <a:noFill/>
            <a:ln w="76200" cap="flat" cmpd="sng">
              <a:solidFill>
                <a:srgbClr val="F7786B"/>
              </a:solidFill>
              <a:prstDash val="solid"/>
              <a:round/>
              <a:headEnd type="none" w="med" len="med"/>
              <a:tailEnd type="none" w="med" len="med"/>
            </a:ln>
          </p:spPr>
        </p:cxnSp>
        <p:cxnSp>
          <p:nvCxnSpPr>
            <p:cNvPr id="2469" name="Google Shape;2469;p51"/>
            <p:cNvCxnSpPr/>
            <p:nvPr/>
          </p:nvCxnSpPr>
          <p:spPr>
            <a:xfrm flipH="1">
              <a:off x="7454075" y="2797675"/>
              <a:ext cx="3600" cy="331500"/>
            </a:xfrm>
            <a:prstGeom prst="straightConnector1">
              <a:avLst/>
            </a:prstGeom>
            <a:noFill/>
            <a:ln w="76200" cap="flat" cmpd="sng">
              <a:solidFill>
                <a:srgbClr val="F7786B"/>
              </a:solidFill>
              <a:prstDash val="solid"/>
              <a:round/>
              <a:headEnd type="none" w="med" len="med"/>
              <a:tailEnd type="none" w="med" len="med"/>
            </a:ln>
          </p:spPr>
        </p:cxnSp>
      </p:grpSp>
      <p:sp>
        <p:nvSpPr>
          <p:cNvPr id="2470" name="Google Shape;2470;p51"/>
          <p:cNvSpPr txBox="1">
            <a:spLocks noGrp="1"/>
          </p:cNvSpPr>
          <p:nvPr>
            <p:ph type="ctrTitle"/>
          </p:nvPr>
        </p:nvSpPr>
        <p:spPr>
          <a:xfrm>
            <a:off x="717075" y="1403209"/>
            <a:ext cx="4566900" cy="1510200"/>
          </a:xfrm>
          <a:prstGeom prst="rect">
            <a:avLst/>
          </a:prstGeom>
        </p:spPr>
        <p:txBody>
          <a:bodyPr spcFirstLastPara="1" wrap="square" lIns="91425" tIns="91425" rIns="91425" bIns="91425" anchor="ctr" anchorCtr="0">
            <a:noAutofit/>
          </a:bodyPr>
          <a:lstStyle/>
          <a:p>
            <a:pPr marL="0" marR="0" algn="ctr">
              <a:lnSpc>
                <a:spcPct val="107000"/>
              </a:lnSpc>
              <a:spcBef>
                <a:spcPts val="0"/>
              </a:spcBef>
              <a:spcAft>
                <a:spcPts val="0"/>
              </a:spcAft>
            </a:pPr>
            <a:r>
              <a:rPr lang="en-US" sz="2400" dirty="0">
                <a:effectLst/>
                <a:latin typeface="Lato" panose="020F0502020204030203" pitchFamily="34" charset="0"/>
                <a:ea typeface="Calibri" panose="020F0502020204030204" pitchFamily="34" charset="0"/>
                <a:cs typeface="Arial" panose="020B0604020202020204" pitchFamily="34" charset="0"/>
              </a:rPr>
              <a:t>IBM Applied Data Science Capstone – Coursera</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grpSp>
        <p:nvGrpSpPr>
          <p:cNvPr id="2471" name="Google Shape;2471;p51"/>
          <p:cNvGrpSpPr/>
          <p:nvPr/>
        </p:nvGrpSpPr>
        <p:grpSpPr>
          <a:xfrm>
            <a:off x="5059750" y="1199778"/>
            <a:ext cx="1000428" cy="2994950"/>
            <a:chOff x="5619247" y="1213225"/>
            <a:chExt cx="1000428" cy="2994950"/>
          </a:xfrm>
        </p:grpSpPr>
        <p:sp>
          <p:nvSpPr>
            <p:cNvPr id="2472" name="Google Shape;2472;p51"/>
            <p:cNvSpPr/>
            <p:nvPr/>
          </p:nvSpPr>
          <p:spPr>
            <a:xfrm>
              <a:off x="5619247" y="1213225"/>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3" name="Google Shape;2473;p51"/>
            <p:cNvGrpSpPr/>
            <p:nvPr/>
          </p:nvGrpSpPr>
          <p:grpSpPr>
            <a:xfrm>
              <a:off x="6134750" y="2667900"/>
              <a:ext cx="484925" cy="1370250"/>
              <a:chOff x="3973200" y="1692800"/>
              <a:chExt cx="484925" cy="1370250"/>
            </a:xfrm>
          </p:grpSpPr>
          <p:sp>
            <p:nvSpPr>
              <p:cNvPr id="2474" name="Google Shape;2474;p5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TextBox 3">
            <a:extLst>
              <a:ext uri="{FF2B5EF4-FFF2-40B4-BE49-F238E27FC236}">
                <a16:creationId xmlns:a16="http://schemas.microsoft.com/office/drawing/2014/main" id="{B02FDC3A-52CE-47AC-AB26-D8BE73238935}"/>
              </a:ext>
            </a:extLst>
          </p:cNvPr>
          <p:cNvSpPr txBox="1"/>
          <p:nvPr/>
        </p:nvSpPr>
        <p:spPr>
          <a:xfrm>
            <a:off x="999564" y="4532187"/>
            <a:ext cx="3366247" cy="338554"/>
          </a:xfrm>
          <a:prstGeom prst="rect">
            <a:avLst/>
          </a:prstGeom>
          <a:noFill/>
        </p:spPr>
        <p:txBody>
          <a:bodyPr wrap="square" rtlCol="0">
            <a:spAutoFit/>
          </a:bodyPr>
          <a:lstStyle/>
          <a:p>
            <a:pPr algn="ctr"/>
            <a:r>
              <a:rPr lang="en-US" sz="1600" b="1" dirty="0">
                <a:solidFill>
                  <a:srgbClr val="632A67"/>
                </a:solidFill>
                <a:latin typeface="Poppins" panose="020B0604020202020204" charset="0"/>
                <a:cs typeface="Poppins" panose="020B0604020202020204" charset="0"/>
              </a:rPr>
              <a:t>BY: Mahshid </a:t>
            </a:r>
            <a:r>
              <a:rPr lang="en-US" sz="1600" b="1" dirty="0" err="1">
                <a:solidFill>
                  <a:srgbClr val="632A67"/>
                </a:solidFill>
                <a:latin typeface="Poppins" panose="020B0604020202020204" charset="0"/>
                <a:cs typeface="Poppins" panose="020B0604020202020204" charset="0"/>
              </a:rPr>
              <a:t>Gohari</a:t>
            </a:r>
            <a:endParaRPr lang="en-US" sz="1600" b="1" dirty="0">
              <a:solidFill>
                <a:srgbClr val="632A67"/>
              </a:solidFill>
              <a:latin typeface="Poppins" panose="020B0604020202020204" charset="0"/>
              <a:cs typeface="Poppins"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27"/>
        <p:cNvGrpSpPr/>
        <p:nvPr/>
      </p:nvGrpSpPr>
      <p:grpSpPr>
        <a:xfrm>
          <a:off x="0" y="0"/>
          <a:ext cx="0" cy="0"/>
          <a:chOff x="0" y="0"/>
          <a:chExt cx="0" cy="0"/>
        </a:xfrm>
      </p:grpSpPr>
      <p:sp>
        <p:nvSpPr>
          <p:cNvPr id="13" name="TextBox 12">
            <a:extLst>
              <a:ext uri="{FF2B5EF4-FFF2-40B4-BE49-F238E27FC236}">
                <a16:creationId xmlns:a16="http://schemas.microsoft.com/office/drawing/2014/main" id="{4968A029-1A2E-46F6-845C-6AA7C1716693}"/>
              </a:ext>
            </a:extLst>
          </p:cNvPr>
          <p:cNvSpPr txBox="1"/>
          <p:nvPr/>
        </p:nvSpPr>
        <p:spPr>
          <a:xfrm>
            <a:off x="555812" y="409876"/>
            <a:ext cx="7848599" cy="4323748"/>
          </a:xfrm>
          <a:prstGeom prst="rect">
            <a:avLst/>
          </a:prstGeom>
          <a:solidFill>
            <a:srgbClr val="FFCE4B"/>
          </a:solidFill>
        </p:spPr>
        <p:txBody>
          <a:bodyPr wrap="square">
            <a:spAutoFit/>
          </a:bodyPr>
          <a:lstStyle/>
          <a:p>
            <a:pPr marL="0" marR="0" algn="just">
              <a:lnSpc>
                <a:spcPct val="150000"/>
              </a:lnSpc>
              <a:spcBef>
                <a:spcPts val="0"/>
              </a:spcBef>
              <a:spcAft>
                <a:spcPts val="800"/>
              </a:spcAft>
            </a:pPr>
            <a:r>
              <a:rPr lang="en-US" sz="1200" dirty="0">
                <a:solidFill>
                  <a:schemeClr val="tx1"/>
                </a:solidFill>
                <a:effectLst/>
                <a:latin typeface="Poppins" panose="020B0604020202020204" charset="0"/>
                <a:ea typeface="Leelawadee UI" panose="020B0502040204020203" pitchFamily="34" charset="-34"/>
                <a:cs typeface="Poppins" panose="020B0604020202020204" charset="0"/>
              </a:rPr>
              <a:t>The</a:t>
            </a:r>
            <a:r>
              <a:rPr lang="en-US" sz="1200" u="sng" dirty="0">
                <a:solidFill>
                  <a:schemeClr val="tx1"/>
                </a:solidFill>
                <a:effectLst/>
                <a:latin typeface="Poppins" panose="020B0604020202020204" charset="0"/>
                <a:ea typeface="Calibri" panose="020F0502020204030204" pitchFamily="34" charset="0"/>
                <a:cs typeface="Poppins" panose="020B0604020202020204" charset="0"/>
                <a:hlinkClick r:id="rId3">
                  <a:extLst>
                    <a:ext uri="{A12FA001-AC4F-418D-AE19-62706E023703}">
                      <ahyp:hlinkClr xmlns:ahyp="http://schemas.microsoft.com/office/drawing/2018/hyperlinkcolor" val="tx"/>
                    </a:ext>
                  </a:extLst>
                </a:hlinkClick>
              </a:rPr>
              <a:t>https://cf-courses-data.s3.us.cloudobjectstorage.appdomain.cloud/IBMDeveloperSkillsNetwork-DS0701EN </a:t>
            </a:r>
            <a:r>
              <a:rPr lang="en-US" sz="1200" u="sng" dirty="0" err="1">
                <a:solidFill>
                  <a:schemeClr val="tx1"/>
                </a:solidFill>
                <a:effectLst/>
                <a:latin typeface="Poppins" panose="020B0604020202020204" charset="0"/>
                <a:ea typeface="Calibri" panose="020F0502020204030204" pitchFamily="34" charset="0"/>
                <a:cs typeface="Poppins" panose="020B0604020202020204" charset="0"/>
                <a:hlinkClick r:id="rId3">
                  <a:extLst>
                    <a:ext uri="{A12FA001-AC4F-418D-AE19-62706E023703}">
                      <ahyp:hlinkClr xmlns:ahyp="http://schemas.microsoft.com/office/drawing/2018/hyperlinkcolor" val="tx"/>
                    </a:ext>
                  </a:extLst>
                </a:hlinkClick>
              </a:rPr>
              <a:t>SkillsNetwork</a:t>
            </a:r>
            <a:r>
              <a:rPr lang="en-US" sz="1200" u="sng" dirty="0">
                <a:solidFill>
                  <a:schemeClr val="tx1"/>
                </a:solidFill>
                <a:effectLst/>
                <a:latin typeface="Poppins" panose="020B0604020202020204" charset="0"/>
                <a:ea typeface="Calibri" panose="020F0502020204030204" pitchFamily="34" charset="0"/>
                <a:cs typeface="Poppins" panose="020B0604020202020204" charset="0"/>
                <a:hlinkClick r:id="rId3">
                  <a:extLst>
                    <a:ext uri="{A12FA001-AC4F-418D-AE19-62706E023703}">
                      <ahyp:hlinkClr xmlns:ahyp="http://schemas.microsoft.com/office/drawing/2018/hyperlinkcolor" val="tx"/>
                    </a:ext>
                  </a:extLst>
                </a:hlinkClick>
              </a:rPr>
              <a:t>/labs/newyork_data.json</a:t>
            </a:r>
            <a:r>
              <a:rPr lang="en-US" sz="1200" dirty="0">
                <a:solidFill>
                  <a:schemeClr val="tx1"/>
                </a:solidFill>
                <a:effectLst/>
                <a:latin typeface="Poppins" panose="020B0604020202020204" charset="0"/>
                <a:ea typeface="Calibri" panose="020F0502020204030204" pitchFamily="34" charset="0"/>
                <a:cs typeface="Poppins" panose="020B0604020202020204" charset="0"/>
              </a:rPr>
              <a:t> </a:t>
            </a:r>
            <a:r>
              <a:rPr lang="en-US" sz="1200" dirty="0">
                <a:effectLst/>
                <a:latin typeface="Poppins" panose="020B0604020202020204" charset="0"/>
                <a:ea typeface="Leelawadee UI" panose="020B0502040204020203" pitchFamily="34" charset="-34"/>
                <a:cs typeface="Poppins" panose="020B0604020202020204" charset="0"/>
              </a:rPr>
              <a:t>contains a list of neighborhoods in and around New York, with a total of 306 neighborhoods and 5 boroughs. We will use the web scraping techniques to extract the data from the Wikipedia page, with the help of Python requests and </a:t>
            </a:r>
            <a:r>
              <a:rPr lang="en-US" sz="1200" b="1" i="1" dirty="0" err="1">
                <a:effectLst/>
                <a:latin typeface="Poppins" panose="020B0604020202020204" charset="0"/>
                <a:ea typeface="Leelawadee UI" panose="020B0502040204020203" pitchFamily="34" charset="-34"/>
                <a:cs typeface="Poppins" panose="020B0604020202020204" charset="0"/>
              </a:rPr>
              <a:t>beautifulsoup</a:t>
            </a:r>
            <a:r>
              <a:rPr lang="en-US" sz="1200" b="1" i="1" dirty="0">
                <a:effectLst/>
                <a:latin typeface="Poppins" panose="020B0604020202020204" charset="0"/>
                <a:ea typeface="Leelawadee UI" panose="020B0502040204020203" pitchFamily="34" charset="-34"/>
                <a:cs typeface="Poppins" panose="020B0604020202020204" charset="0"/>
              </a:rPr>
              <a:t> </a:t>
            </a:r>
            <a:r>
              <a:rPr lang="en-US" sz="1200" dirty="0">
                <a:effectLst/>
                <a:latin typeface="Poppins" panose="020B0604020202020204" charset="0"/>
                <a:ea typeface="Leelawadee UI" panose="020B0502040204020203" pitchFamily="34" charset="-34"/>
                <a:cs typeface="Poppins" panose="020B0604020202020204" charset="0"/>
              </a:rPr>
              <a:t>packages. Then we will get the geographical coordinates of the neighborhoods using Python Geocoder package which will give us the latitude and longitude coordinates of the neighborhoods.</a:t>
            </a:r>
            <a:endParaRPr lang="en-US" sz="1200" dirty="0">
              <a:effectLst/>
              <a:latin typeface="Poppins" panose="020B0604020202020204" charset="0"/>
              <a:ea typeface="Calibri" panose="020F0502020204030204" pitchFamily="34" charset="0"/>
              <a:cs typeface="Poppins" panose="020B0604020202020204" charset="0"/>
            </a:endParaRPr>
          </a:p>
          <a:p>
            <a:pPr marL="0" marR="0" algn="just">
              <a:lnSpc>
                <a:spcPct val="150000"/>
              </a:lnSpc>
              <a:spcBef>
                <a:spcPts val="0"/>
              </a:spcBef>
              <a:spcAft>
                <a:spcPts val="0"/>
              </a:spcAft>
            </a:pPr>
            <a:r>
              <a:rPr lang="en-US" sz="1200" dirty="0">
                <a:effectLst/>
                <a:latin typeface="Poppins" panose="020B0604020202020204" charset="0"/>
                <a:ea typeface="Leelawadee UI" panose="020B0502040204020203" pitchFamily="34" charset="-34"/>
                <a:cs typeface="Poppins" panose="020B0604020202020204" charset="0"/>
              </a:rPr>
              <a:t>After that, we will use Foursquare API to get the venue data for those neighborhoods. Foursquare has one of the largest databases of 105+ million places and is used by over 125,000 developers. Foursquare API will provide many categories of the venue data, we are particularly interested in the Coffee Shop places category in order to help us to solve the business problem put forward. This is a project that will make use of many data science skills, from web scraping, working with API (Foursquare), data cleaning, data wrangling, to machine learning (K-means clustering) and map visualization (Folium). In the next section, we will present the Methodology section where we will discuss the steps taken in this project, the data analysis that we did and the machine learning technique that was used.</a:t>
            </a:r>
            <a:endParaRPr lang="en-US" sz="1200" dirty="0">
              <a:effectLst/>
              <a:latin typeface="Poppins" panose="020B0604020202020204" charset="0"/>
              <a:ea typeface="Calibri" panose="020F0502020204030204" pitchFamily="34" charset="0"/>
              <a:cs typeface="Poppins" panose="020B06040202020202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46"/>
        <p:cNvGrpSpPr/>
        <p:nvPr/>
      </p:nvGrpSpPr>
      <p:grpSpPr>
        <a:xfrm>
          <a:off x="0" y="0"/>
          <a:ext cx="0" cy="0"/>
          <a:chOff x="0" y="0"/>
          <a:chExt cx="0" cy="0"/>
        </a:xfrm>
      </p:grpSpPr>
      <p:sp>
        <p:nvSpPr>
          <p:cNvPr id="2547" name="Google Shape;2547;p57"/>
          <p:cNvSpPr txBox="1">
            <a:spLocks noGrp="1"/>
          </p:cNvSpPr>
          <p:nvPr>
            <p:ph type="title"/>
          </p:nvPr>
        </p:nvSpPr>
        <p:spPr>
          <a:xfrm>
            <a:off x="291252" y="2687642"/>
            <a:ext cx="3281100" cy="687600"/>
          </a:xfrm>
          <a:prstGeom prst="rect">
            <a:avLst/>
          </a:prstGeom>
        </p:spPr>
        <p:txBody>
          <a:bodyPr spcFirstLastPara="1" wrap="square" lIns="91425" tIns="91425" rIns="91425" bIns="91425" anchor="ctr" anchorCtr="0">
            <a:noAutofit/>
          </a:bodyPr>
          <a:lstStyle/>
          <a:p>
            <a:pPr marR="0" lvl="0">
              <a:lnSpc>
                <a:spcPct val="107000"/>
              </a:lnSpc>
              <a:spcBef>
                <a:spcPts val="1200"/>
              </a:spcBef>
              <a:spcAft>
                <a:spcPts val="600"/>
              </a:spcAft>
            </a:pPr>
            <a:r>
              <a:rPr lang="en-US" sz="2400" b="1" kern="0" dirty="0">
                <a:effectLst/>
                <a:latin typeface="Poppins" panose="020B0604020202020204" charset="0"/>
                <a:ea typeface="Microsoft YaHei" panose="020B0503020204020204" pitchFamily="34" charset="-122"/>
                <a:cs typeface="Poppins" panose="020B0604020202020204" charset="0"/>
              </a:rPr>
              <a:t>Methodology </a:t>
            </a:r>
          </a:p>
        </p:txBody>
      </p:sp>
      <p:sp>
        <p:nvSpPr>
          <p:cNvPr id="2548" name="Google Shape;2548;p57"/>
          <p:cNvSpPr txBox="1">
            <a:spLocks noGrp="1"/>
          </p:cNvSpPr>
          <p:nvPr>
            <p:ph type="title" idx="2"/>
          </p:nvPr>
        </p:nvSpPr>
        <p:spPr>
          <a:xfrm>
            <a:off x="712694" y="1053825"/>
            <a:ext cx="2082931" cy="13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2551" name="Google Shape;2551;p57"/>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86AAF923-5BDC-454A-8584-1010D88D7026}"/>
              </a:ext>
            </a:extLst>
          </p:cNvPr>
          <p:cNvPicPr>
            <a:picLocks noChangeAspect="1"/>
          </p:cNvPicPr>
          <p:nvPr/>
        </p:nvPicPr>
        <p:blipFill>
          <a:blip r:embed="rId3"/>
          <a:stretch>
            <a:fillRect/>
          </a:stretch>
        </p:blipFill>
        <p:spPr>
          <a:xfrm>
            <a:off x="3753534" y="879012"/>
            <a:ext cx="5023972" cy="3617260"/>
          </a:xfrm>
          <a:prstGeom prst="rect">
            <a:avLst/>
          </a:prstGeom>
        </p:spPr>
      </p:pic>
    </p:spTree>
    <p:extLst>
      <p:ext uri="{BB962C8B-B14F-4D97-AF65-F5344CB8AC3E}">
        <p14:creationId xmlns:p14="http://schemas.microsoft.com/office/powerpoint/2010/main" val="3747871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39"/>
        <p:cNvGrpSpPr/>
        <p:nvPr/>
      </p:nvGrpSpPr>
      <p:grpSpPr>
        <a:xfrm>
          <a:off x="0" y="0"/>
          <a:ext cx="0" cy="0"/>
          <a:chOff x="0" y="0"/>
          <a:chExt cx="0" cy="0"/>
        </a:xfrm>
      </p:grpSpPr>
      <p:sp>
        <p:nvSpPr>
          <p:cNvPr id="22" name="TextBox 21">
            <a:extLst>
              <a:ext uri="{FF2B5EF4-FFF2-40B4-BE49-F238E27FC236}">
                <a16:creationId xmlns:a16="http://schemas.microsoft.com/office/drawing/2014/main" id="{4094E6DD-5144-406B-8780-F86826AEECBD}"/>
              </a:ext>
            </a:extLst>
          </p:cNvPr>
          <p:cNvSpPr txBox="1"/>
          <p:nvPr/>
        </p:nvSpPr>
        <p:spPr>
          <a:xfrm>
            <a:off x="44824" y="35208"/>
            <a:ext cx="9099176" cy="5058693"/>
          </a:xfrm>
          <a:prstGeom prst="rect">
            <a:avLst/>
          </a:prstGeom>
          <a:solidFill>
            <a:srgbClr val="FFCE4B"/>
          </a:solidFill>
        </p:spPr>
        <p:txBody>
          <a:bodyPr wrap="square">
            <a:spAutoFit/>
          </a:bodyPr>
          <a:lstStyle/>
          <a:p>
            <a:pPr marL="0" marR="0" algn="just">
              <a:lnSpc>
                <a:spcPct val="150000"/>
              </a:lnSpc>
              <a:spcBef>
                <a:spcPts val="0"/>
              </a:spcBef>
              <a:spcAft>
                <a:spcPts val="0"/>
              </a:spcAft>
            </a:pPr>
            <a:r>
              <a:rPr lang="en-US" sz="900" dirty="0">
                <a:effectLst/>
                <a:latin typeface="Poppins" panose="020B0604020202020204" charset="0"/>
                <a:ea typeface="Leelawadee UI" panose="020B0502040204020203" pitchFamily="34" charset="-34"/>
                <a:cs typeface="Poppins" panose="020B0604020202020204" charset="0"/>
              </a:rPr>
              <a:t>First step on this analysis to get a list of neighborhood s in the city of New York. Fortunately, the list is readily a</a:t>
            </a:r>
            <a:r>
              <a:rPr lang="en-US" sz="900" dirty="0">
                <a:effectLst/>
                <a:latin typeface="Poppins" panose="020B0604020202020204" charset="0"/>
                <a:ea typeface="Calibri" panose="020F0502020204030204" pitchFamily="34" charset="0"/>
                <a:cs typeface="Poppins" panose="020B0604020202020204" charset="0"/>
              </a:rPr>
              <a:t>vailable in the IBM. Using the web scraping techniques supported by Python and </a:t>
            </a:r>
            <a:r>
              <a:rPr lang="en-US" sz="900" dirty="0" err="1">
                <a:effectLst/>
                <a:latin typeface="Poppins" panose="020B0604020202020204" charset="0"/>
                <a:ea typeface="Calibri" panose="020F0502020204030204" pitchFamily="34" charset="0"/>
                <a:cs typeface="Poppins" panose="020B0604020202020204" charset="0"/>
              </a:rPr>
              <a:t>beautifulsoup</a:t>
            </a:r>
            <a:r>
              <a:rPr lang="en-US" sz="900" dirty="0">
                <a:effectLst/>
                <a:latin typeface="Poppins" panose="020B0604020202020204" charset="0"/>
                <a:ea typeface="Calibri" panose="020F0502020204030204" pitchFamily="34" charset="0"/>
                <a:cs typeface="Poppins" panose="020B0604020202020204" charset="0"/>
              </a:rPr>
              <a:t> packages, all the neighborhood names are extracted. Before proceeding, the extracted list is compared to Wiki to confirm all neighborhoods are included in the result. </a:t>
            </a:r>
          </a:p>
          <a:p>
            <a:pPr marL="0" marR="0" algn="just">
              <a:lnSpc>
                <a:spcPct val="150000"/>
              </a:lnSpc>
              <a:spcBef>
                <a:spcPts val="0"/>
              </a:spcBef>
              <a:spcAft>
                <a:spcPts val="0"/>
              </a:spcAft>
            </a:pPr>
            <a:r>
              <a:rPr lang="en-US" sz="900" dirty="0">
                <a:effectLst/>
                <a:latin typeface="Poppins" panose="020B0604020202020204" charset="0"/>
                <a:ea typeface="Calibri" panose="020F0502020204030204" pitchFamily="34" charset="0"/>
                <a:cs typeface="Poppins" panose="020B0604020202020204" charset="0"/>
              </a:rPr>
              <a:t> </a:t>
            </a:r>
          </a:p>
          <a:p>
            <a:pPr marL="0" marR="0" algn="just">
              <a:lnSpc>
                <a:spcPct val="150000"/>
              </a:lnSpc>
              <a:spcBef>
                <a:spcPts val="0"/>
              </a:spcBef>
              <a:spcAft>
                <a:spcPts val="0"/>
              </a:spcAft>
            </a:pPr>
            <a:r>
              <a:rPr lang="en-US" sz="900" dirty="0">
                <a:effectLst/>
                <a:latin typeface="Poppins" panose="020B0604020202020204" charset="0"/>
                <a:ea typeface="Calibri" panose="020F0502020204030204" pitchFamily="34" charset="0"/>
                <a:cs typeface="Poppins" panose="020B0604020202020204" charset="0"/>
              </a:rPr>
              <a:t>Next step is to remove duplicates and set the new value for neighborhoods that are in 2 or 3 boroughs we did this with concatenate borough and neighborhoods. Next is to find out the geographical coordinates in the form of latitude and longitude in order to be able to use Foursquare API. To do so, the Geocoder package is used to convert neighborhood address into geographical coordinates in the form of latitude and longitude. All gathered data is then populated to a pandas </a:t>
            </a:r>
            <a:r>
              <a:rPr lang="en-US" sz="900" dirty="0" err="1">
                <a:effectLst/>
                <a:latin typeface="Poppins" panose="020B0604020202020204" charset="0"/>
                <a:ea typeface="Calibri" panose="020F0502020204030204" pitchFamily="34" charset="0"/>
                <a:cs typeface="Poppins" panose="020B0604020202020204" charset="0"/>
              </a:rPr>
              <a:t>DataFrame</a:t>
            </a:r>
            <a:r>
              <a:rPr lang="en-US" sz="900" dirty="0">
                <a:effectLst/>
                <a:latin typeface="Poppins" panose="020B0604020202020204" charset="0"/>
                <a:ea typeface="Calibri" panose="020F0502020204030204" pitchFamily="34" charset="0"/>
                <a:cs typeface="Poppins" panose="020B0604020202020204" charset="0"/>
              </a:rPr>
              <a:t> and then visualized the neighborhoods through a map using Folium package. This allows us to perform a sanity check to make sure that the geographical coordinates data returned by Geocoder are correctly plotted in the city of New York. </a:t>
            </a:r>
          </a:p>
          <a:p>
            <a:pPr marL="0" marR="0" algn="just">
              <a:lnSpc>
                <a:spcPct val="150000"/>
              </a:lnSpc>
              <a:spcBef>
                <a:spcPts val="0"/>
              </a:spcBef>
              <a:spcAft>
                <a:spcPts val="0"/>
              </a:spcAft>
            </a:pPr>
            <a:r>
              <a:rPr lang="en-US" sz="900" dirty="0">
                <a:effectLst/>
                <a:latin typeface="Poppins" panose="020B0604020202020204" charset="0"/>
                <a:ea typeface="Calibri" panose="020F0502020204030204" pitchFamily="34" charset="0"/>
                <a:cs typeface="Poppins" panose="020B0604020202020204" charset="0"/>
              </a:rPr>
              <a:t> </a:t>
            </a:r>
          </a:p>
          <a:p>
            <a:pPr marL="0" marR="0" algn="just">
              <a:lnSpc>
                <a:spcPct val="150000"/>
              </a:lnSpc>
              <a:spcBef>
                <a:spcPts val="0"/>
              </a:spcBef>
              <a:spcAft>
                <a:spcPts val="0"/>
              </a:spcAft>
            </a:pPr>
            <a:r>
              <a:rPr lang="en-US" sz="900" dirty="0">
                <a:effectLst/>
                <a:latin typeface="Poppins" panose="020B0604020202020204" charset="0"/>
                <a:ea typeface="Calibri" panose="020F0502020204030204" pitchFamily="34" charset="0"/>
                <a:cs typeface="Poppins" panose="020B0604020202020204" charset="0"/>
              </a:rPr>
              <a:t>Using Foursquare API, captured a list of top 100 venues that are within a radius of 5000 meters. To do so, I first registered a Foursquare Developer Account in order to obtain the Foursquare ID and Foursquare secret key. Then added made API calls to Foursquare passing in the geographical coordinates of the neighborhoods and the Foursquare credentials in a Python loop. Foursquare returned the venue data in JSON format and extracted the venue name, venue category, venue latitude and longitude. With the data, checked how many venues were returned for each neighborhood and examine how many unique categories can be curated from all the returned venues. </a:t>
            </a:r>
          </a:p>
          <a:p>
            <a:pPr marL="0" marR="0" algn="just">
              <a:lnSpc>
                <a:spcPct val="150000"/>
              </a:lnSpc>
              <a:spcBef>
                <a:spcPts val="0"/>
              </a:spcBef>
              <a:spcAft>
                <a:spcPts val="0"/>
              </a:spcAft>
            </a:pPr>
            <a:r>
              <a:rPr lang="en-US" sz="900" dirty="0">
                <a:effectLst/>
                <a:latin typeface="Poppins" panose="020B0604020202020204" charset="0"/>
                <a:ea typeface="Calibri" panose="020F0502020204030204" pitchFamily="34" charset="0"/>
                <a:cs typeface="Poppins" panose="020B0604020202020204" charset="0"/>
              </a:rPr>
              <a:t> </a:t>
            </a:r>
          </a:p>
          <a:p>
            <a:pPr marL="0" marR="0" algn="just">
              <a:lnSpc>
                <a:spcPct val="150000"/>
              </a:lnSpc>
              <a:spcBef>
                <a:spcPts val="0"/>
              </a:spcBef>
              <a:spcAft>
                <a:spcPts val="0"/>
              </a:spcAft>
            </a:pPr>
            <a:r>
              <a:rPr lang="en-US" sz="900" dirty="0">
                <a:effectLst/>
                <a:latin typeface="Poppins" panose="020B0604020202020204" charset="0"/>
                <a:ea typeface="Calibri" panose="020F0502020204030204" pitchFamily="34" charset="0"/>
                <a:cs typeface="Poppins" panose="020B0604020202020204" charset="0"/>
              </a:rPr>
              <a:t>In the next step, analyzed each neighborhood by grouping the rows by neighborhood and taking the mean of the frequency of occurrence of each venue category. By doing so, we are also preparing the data for use in clustering. Since we are analyzing the “Coffee Shop” data, we will filter the “Coffee Shop Places” as venue category for the neighborhood s. Lastly, performed clustering on the data by using k-means clustering. K-means clustering algorithm identifies k number of centroids, and then allocates every data point to the nearest cluster, while keeping the centroids as small as possible. It is one of the simplest and popular unsupervised machine learning algorithms and is particularly suited to solve the problem for this project. We will cluster the neighborhoods into 3 clusters based on their frequency of occurrence for “Coffee Shop”. The results will allow us to identify which neighborhoods have higher concentration of Coffee Shop places while which neighborhoods have fewer number of Coffee Shop places. Based on the occurrence of Coffee Shop places in different neighborhoods, it will help us to answer the question as to which neighborhood s are most suitable to open new  Coffee Shop.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39"/>
        <p:cNvGrpSpPr/>
        <p:nvPr/>
      </p:nvGrpSpPr>
      <p:grpSpPr>
        <a:xfrm>
          <a:off x="0" y="0"/>
          <a:ext cx="0" cy="0"/>
          <a:chOff x="0" y="0"/>
          <a:chExt cx="0" cy="0"/>
        </a:xfrm>
      </p:grpSpPr>
      <p:pic>
        <p:nvPicPr>
          <p:cNvPr id="3" name="Picture 2">
            <a:extLst>
              <a:ext uri="{FF2B5EF4-FFF2-40B4-BE49-F238E27FC236}">
                <a16:creationId xmlns:a16="http://schemas.microsoft.com/office/drawing/2014/main" id="{F6EE79A5-7E4D-4546-82D0-F2426BDFF2AB}"/>
              </a:ext>
            </a:extLst>
          </p:cNvPr>
          <p:cNvPicPr>
            <a:picLocks noChangeAspect="1"/>
          </p:cNvPicPr>
          <p:nvPr/>
        </p:nvPicPr>
        <p:blipFill>
          <a:blip r:embed="rId3"/>
          <a:stretch>
            <a:fillRect/>
          </a:stretch>
        </p:blipFill>
        <p:spPr>
          <a:xfrm>
            <a:off x="333719" y="1192654"/>
            <a:ext cx="5143989" cy="2733224"/>
          </a:xfrm>
          <a:prstGeom prst="rect">
            <a:avLst/>
          </a:prstGeom>
        </p:spPr>
      </p:pic>
      <p:sp>
        <p:nvSpPr>
          <p:cNvPr id="2941" name="Google Shape;2941;p70"/>
          <p:cNvSpPr txBox="1">
            <a:spLocks noGrp="1"/>
          </p:cNvSpPr>
          <p:nvPr>
            <p:ph type="title"/>
          </p:nvPr>
        </p:nvSpPr>
        <p:spPr>
          <a:xfrm>
            <a:off x="4852434" y="2471640"/>
            <a:ext cx="3855000" cy="687600"/>
          </a:xfrm>
          <a:prstGeom prst="rect">
            <a:avLst/>
          </a:prstGeom>
        </p:spPr>
        <p:txBody>
          <a:bodyPr spcFirstLastPara="1" wrap="square" lIns="91425" tIns="91425" rIns="91425" bIns="91425" anchor="ctr" anchorCtr="0">
            <a:noAutofit/>
          </a:bodyPr>
          <a:lstStyle/>
          <a:p>
            <a:pPr marR="0" lvl="0">
              <a:lnSpc>
                <a:spcPct val="107000"/>
              </a:lnSpc>
              <a:spcBef>
                <a:spcPts val="1200"/>
              </a:spcBef>
              <a:spcAft>
                <a:spcPts val="600"/>
              </a:spcAft>
            </a:pPr>
            <a:r>
              <a:rPr lang="en-US" sz="3200" b="1" kern="0" dirty="0">
                <a:effectLst/>
                <a:latin typeface="Poppins" panose="020B0604020202020204" charset="0"/>
                <a:ea typeface="Microsoft YaHei" panose="020B0503020204020204" pitchFamily="34" charset="-122"/>
                <a:cs typeface="Poppins" panose="020B0604020202020204" charset="0"/>
              </a:rPr>
              <a:t>Results </a:t>
            </a:r>
          </a:p>
        </p:txBody>
      </p:sp>
      <p:sp>
        <p:nvSpPr>
          <p:cNvPr id="2942" name="Google Shape;2942;p70"/>
          <p:cNvSpPr txBox="1">
            <a:spLocks noGrp="1"/>
          </p:cNvSpPr>
          <p:nvPr>
            <p:ph type="title" idx="2"/>
          </p:nvPr>
        </p:nvSpPr>
        <p:spPr>
          <a:xfrm>
            <a:off x="5732929" y="1242550"/>
            <a:ext cx="1794287" cy="133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06</a:t>
            </a:r>
            <a:endParaRPr dirty="0"/>
          </a:p>
        </p:txBody>
      </p:sp>
      <p:sp>
        <p:nvSpPr>
          <p:cNvPr id="2944" name="Google Shape;2944;p70"/>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5" name="Google Shape;2945;p70"/>
          <p:cNvGrpSpPr/>
          <p:nvPr/>
        </p:nvGrpSpPr>
        <p:grpSpPr>
          <a:xfrm>
            <a:off x="474066" y="5580"/>
            <a:ext cx="484925" cy="2690505"/>
            <a:chOff x="-237650" y="2312843"/>
            <a:chExt cx="484925" cy="2690505"/>
          </a:xfrm>
        </p:grpSpPr>
        <p:grpSp>
          <p:nvGrpSpPr>
            <p:cNvPr id="2946" name="Google Shape;2946;p70"/>
            <p:cNvGrpSpPr/>
            <p:nvPr/>
          </p:nvGrpSpPr>
          <p:grpSpPr>
            <a:xfrm rot="10800000" flipH="1">
              <a:off x="-237650" y="2312843"/>
              <a:ext cx="484925" cy="1370250"/>
              <a:chOff x="3973200" y="1692800"/>
              <a:chExt cx="484925" cy="1370250"/>
            </a:xfrm>
          </p:grpSpPr>
          <p:sp>
            <p:nvSpPr>
              <p:cNvPr id="2947" name="Google Shape;2947;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70"/>
            <p:cNvGrpSpPr/>
            <p:nvPr/>
          </p:nvGrpSpPr>
          <p:grpSpPr>
            <a:xfrm rot="10800000" flipH="1">
              <a:off x="-237650" y="3633099"/>
              <a:ext cx="484925" cy="1370250"/>
              <a:chOff x="3973200" y="1692800"/>
              <a:chExt cx="484925" cy="1370250"/>
            </a:xfrm>
          </p:grpSpPr>
          <p:sp>
            <p:nvSpPr>
              <p:cNvPr id="2972" name="Google Shape;2972;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9413594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60"/>
        <p:cNvGrpSpPr/>
        <p:nvPr/>
      </p:nvGrpSpPr>
      <p:grpSpPr>
        <a:xfrm>
          <a:off x="0" y="0"/>
          <a:ext cx="0" cy="0"/>
          <a:chOff x="0" y="0"/>
          <a:chExt cx="0" cy="0"/>
        </a:xfrm>
      </p:grpSpPr>
      <p:sp>
        <p:nvSpPr>
          <p:cNvPr id="7" name="TextBox 6">
            <a:extLst>
              <a:ext uri="{FF2B5EF4-FFF2-40B4-BE49-F238E27FC236}">
                <a16:creationId xmlns:a16="http://schemas.microsoft.com/office/drawing/2014/main" id="{1D803BB4-4569-4403-9DD0-075957A7E683}"/>
              </a:ext>
            </a:extLst>
          </p:cNvPr>
          <p:cNvSpPr txBox="1"/>
          <p:nvPr/>
        </p:nvSpPr>
        <p:spPr>
          <a:xfrm>
            <a:off x="452717" y="696365"/>
            <a:ext cx="4710954" cy="3750770"/>
          </a:xfrm>
          <a:prstGeom prst="rect">
            <a:avLst/>
          </a:prstGeom>
          <a:noFill/>
        </p:spPr>
        <p:txBody>
          <a:bodyPr wrap="square">
            <a:spAutoFit/>
          </a:bodyPr>
          <a:lstStyle/>
          <a:p>
            <a:pPr marL="0" marR="0" indent="171450" algn="just">
              <a:lnSpc>
                <a:spcPct val="150000"/>
              </a:lnSpc>
              <a:spcBef>
                <a:spcPts val="0"/>
              </a:spcBef>
              <a:spcAft>
                <a:spcPts val="0"/>
              </a:spcAft>
            </a:pPr>
            <a:r>
              <a:rPr lang="en-US" sz="1100" dirty="0">
                <a:effectLst/>
                <a:latin typeface="Poppins" panose="020B0604020202020204" charset="0"/>
                <a:ea typeface="Calibri" panose="020F0502020204030204" pitchFamily="34" charset="0"/>
                <a:cs typeface="Poppins" panose="020B0604020202020204" charset="0"/>
              </a:rPr>
              <a:t>The results from the k-means clustering showing that we can categorize the neighborhoods into 3 clusters based on the frequency of occurrence for “Coffee Shop”: </a:t>
            </a:r>
          </a:p>
          <a:p>
            <a:pPr marL="0" marR="0" algn="just">
              <a:lnSpc>
                <a:spcPct val="150000"/>
              </a:lnSpc>
              <a:spcBef>
                <a:spcPts val="0"/>
              </a:spcBef>
              <a:spcAft>
                <a:spcPts val="0"/>
              </a:spcAft>
            </a:pPr>
            <a:r>
              <a:rPr lang="en-US" sz="1100" dirty="0">
                <a:effectLst/>
                <a:latin typeface="Poppins" panose="020B0604020202020204" charset="0"/>
                <a:ea typeface="Calibri" panose="020F0502020204030204" pitchFamily="34" charset="0"/>
                <a:cs typeface="Poppins" panose="020B0604020202020204" charset="0"/>
              </a:rPr>
              <a:t> </a:t>
            </a:r>
          </a:p>
          <a:p>
            <a:pPr marL="342900" marR="0" lvl="0" indent="-342900">
              <a:lnSpc>
                <a:spcPct val="107000"/>
              </a:lnSpc>
              <a:spcBef>
                <a:spcPts val="1200"/>
              </a:spcBef>
              <a:spcAft>
                <a:spcPts val="0"/>
              </a:spcAft>
              <a:buFont typeface="Symbol" panose="05050102010706020507" pitchFamily="18" charset="2"/>
              <a:buChar char=""/>
            </a:pPr>
            <a:r>
              <a:rPr lang="en-US" sz="1100" b="1" i="1" dirty="0">
                <a:solidFill>
                  <a:srgbClr val="000000"/>
                </a:solidFill>
                <a:effectLst/>
                <a:latin typeface="Poppins" panose="020B0604020202020204" charset="0"/>
                <a:ea typeface="Times New Roman" panose="02020603050405020304" pitchFamily="18" charset="0"/>
                <a:cs typeface="Poppins" panose="020B0604020202020204" charset="0"/>
              </a:rPr>
              <a:t>Cluster 0: means that the neighborhoods that have 2 or 3 Coffee Shops, around 43%</a:t>
            </a:r>
            <a:endParaRPr lang="en-US" sz="1100" b="1" i="1" dirty="0">
              <a:solidFill>
                <a:srgbClr val="2F5496"/>
              </a:solidFill>
              <a:effectLst/>
              <a:latin typeface="Poppins" panose="020B0604020202020204" charset="0"/>
              <a:ea typeface="Times New Roman" panose="02020603050405020304" pitchFamily="18" charset="0"/>
              <a:cs typeface="Poppins" panose="020B0604020202020204" charset="0"/>
            </a:endParaRPr>
          </a:p>
          <a:p>
            <a:pPr marL="342900" marR="0" lvl="0" indent="-342900">
              <a:lnSpc>
                <a:spcPct val="107000"/>
              </a:lnSpc>
              <a:spcBef>
                <a:spcPts val="1200"/>
              </a:spcBef>
              <a:spcAft>
                <a:spcPts val="0"/>
              </a:spcAft>
              <a:buFont typeface="Symbol" panose="05050102010706020507" pitchFamily="18" charset="2"/>
              <a:buChar char=""/>
            </a:pPr>
            <a:r>
              <a:rPr lang="en-US" sz="1100" b="1" i="1" dirty="0">
                <a:solidFill>
                  <a:srgbClr val="000000"/>
                </a:solidFill>
                <a:effectLst/>
                <a:latin typeface="Poppins" panose="020B0604020202020204" charset="0"/>
                <a:ea typeface="Times New Roman" panose="02020603050405020304" pitchFamily="18" charset="0"/>
                <a:cs typeface="Poppins" panose="020B0604020202020204" charset="0"/>
              </a:rPr>
              <a:t>Cluster 1: means that the neighborhoods that have 4 or 5 or 6 Coffee Shops, around 25%</a:t>
            </a:r>
            <a:endParaRPr lang="en-US" sz="1100" b="1" i="1" dirty="0">
              <a:solidFill>
                <a:srgbClr val="2F5496"/>
              </a:solidFill>
              <a:effectLst/>
              <a:latin typeface="Poppins" panose="020B0604020202020204" charset="0"/>
              <a:ea typeface="Times New Roman" panose="02020603050405020304" pitchFamily="18" charset="0"/>
              <a:cs typeface="Poppins" panose="020B0604020202020204" charset="0"/>
            </a:endParaRPr>
          </a:p>
          <a:p>
            <a:pPr marL="342900" marR="0" lvl="0" indent="-342900">
              <a:lnSpc>
                <a:spcPct val="107000"/>
              </a:lnSpc>
              <a:spcBef>
                <a:spcPts val="1200"/>
              </a:spcBef>
              <a:spcAft>
                <a:spcPts val="0"/>
              </a:spcAft>
              <a:buFont typeface="Symbol" panose="05050102010706020507" pitchFamily="18" charset="2"/>
              <a:buChar char=""/>
            </a:pPr>
            <a:r>
              <a:rPr lang="en-US" sz="1100" b="1" i="1" dirty="0">
                <a:solidFill>
                  <a:srgbClr val="000000"/>
                </a:solidFill>
                <a:effectLst/>
                <a:latin typeface="Poppins" panose="020B0604020202020204" charset="0"/>
                <a:ea typeface="Times New Roman" panose="02020603050405020304" pitchFamily="18" charset="0"/>
                <a:cs typeface="Poppins" panose="020B0604020202020204" charset="0"/>
              </a:rPr>
              <a:t>Cluster 2: means that the neighborhoods that have 1 Coffee Shop, around 31%</a:t>
            </a:r>
            <a:endParaRPr lang="en-US" sz="1100" b="1" i="1" dirty="0">
              <a:solidFill>
                <a:srgbClr val="2F5496"/>
              </a:solidFill>
              <a:effectLst/>
              <a:latin typeface="Poppins" panose="020B0604020202020204" charset="0"/>
              <a:ea typeface="Times New Roman" panose="02020603050405020304" pitchFamily="18" charset="0"/>
              <a:cs typeface="Poppins" panose="020B0604020202020204" charset="0"/>
            </a:endParaRPr>
          </a:p>
          <a:p>
            <a:pPr marL="0" marR="0" indent="171450" algn="just">
              <a:lnSpc>
                <a:spcPct val="150000"/>
              </a:lnSpc>
              <a:spcBef>
                <a:spcPts val="0"/>
              </a:spcBef>
              <a:spcAft>
                <a:spcPts val="800"/>
              </a:spcAft>
              <a:tabLst>
                <a:tab pos="2194560" algn="l"/>
              </a:tabLst>
            </a:pPr>
            <a:r>
              <a:rPr lang="en-US" sz="1100" dirty="0">
                <a:effectLst/>
                <a:latin typeface="Poppins" panose="020B0604020202020204" charset="0"/>
                <a:ea typeface="Calibri" panose="020F0502020204030204" pitchFamily="34" charset="0"/>
                <a:cs typeface="Poppins" panose="020B0604020202020204" charset="0"/>
              </a:rPr>
              <a:t> </a:t>
            </a:r>
          </a:p>
          <a:p>
            <a:pPr marL="0" marR="0" indent="171450" algn="just">
              <a:lnSpc>
                <a:spcPct val="150000"/>
              </a:lnSpc>
              <a:spcBef>
                <a:spcPts val="0"/>
              </a:spcBef>
              <a:spcAft>
                <a:spcPts val="800"/>
              </a:spcAft>
              <a:tabLst>
                <a:tab pos="2194560" algn="l"/>
              </a:tabLst>
            </a:pPr>
            <a:r>
              <a:rPr lang="en-US" sz="1100" dirty="0">
                <a:effectLst/>
                <a:latin typeface="Poppins" panose="020B0604020202020204" charset="0"/>
                <a:ea typeface="Calibri" panose="020F0502020204030204" pitchFamily="34" charset="0"/>
                <a:cs typeface="Poppins" panose="020B0604020202020204" charset="0"/>
              </a:rPr>
              <a:t>The results of the clustering are visualized in the map below with cluster 0 in RED color, cluster 1 in PURPLE color, and cluster 2 in MINT GREEN color</a:t>
            </a:r>
          </a:p>
        </p:txBody>
      </p:sp>
      <p:pic>
        <p:nvPicPr>
          <p:cNvPr id="6" name="Picture 5">
            <a:extLst>
              <a:ext uri="{FF2B5EF4-FFF2-40B4-BE49-F238E27FC236}">
                <a16:creationId xmlns:a16="http://schemas.microsoft.com/office/drawing/2014/main" id="{97DB6C33-338E-4FF6-8297-55A793CA3E1D}"/>
              </a:ext>
            </a:extLst>
          </p:cNvPr>
          <p:cNvPicPr>
            <a:picLocks noChangeAspect="1"/>
          </p:cNvPicPr>
          <p:nvPr/>
        </p:nvPicPr>
        <p:blipFill rotWithShape="1">
          <a:blip r:embed="rId3"/>
          <a:srcRect l="10870" r="14637"/>
          <a:stretch/>
        </p:blipFill>
        <p:spPr>
          <a:xfrm>
            <a:off x="5248835" y="1145241"/>
            <a:ext cx="3558989" cy="285301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39"/>
        <p:cNvGrpSpPr/>
        <p:nvPr/>
      </p:nvGrpSpPr>
      <p:grpSpPr>
        <a:xfrm>
          <a:off x="0" y="0"/>
          <a:ext cx="0" cy="0"/>
          <a:chOff x="0" y="0"/>
          <a:chExt cx="0" cy="0"/>
        </a:xfrm>
      </p:grpSpPr>
      <p:sp>
        <p:nvSpPr>
          <p:cNvPr id="2941" name="Google Shape;2941;p70"/>
          <p:cNvSpPr txBox="1">
            <a:spLocks noGrp="1"/>
          </p:cNvSpPr>
          <p:nvPr>
            <p:ph type="title"/>
          </p:nvPr>
        </p:nvSpPr>
        <p:spPr>
          <a:xfrm>
            <a:off x="4861398" y="2859536"/>
            <a:ext cx="3855000" cy="687600"/>
          </a:xfrm>
          <a:prstGeom prst="rect">
            <a:avLst/>
          </a:prstGeom>
        </p:spPr>
        <p:txBody>
          <a:bodyPr spcFirstLastPara="1" wrap="square" lIns="91425" tIns="91425" rIns="91425" bIns="91425" anchor="ctr" anchorCtr="0">
            <a:noAutofit/>
          </a:bodyPr>
          <a:lstStyle/>
          <a:p>
            <a:pPr>
              <a:lnSpc>
                <a:spcPct val="107000"/>
              </a:lnSpc>
              <a:spcBef>
                <a:spcPts val="1200"/>
              </a:spcBef>
              <a:spcAft>
                <a:spcPts val="600"/>
              </a:spcAft>
            </a:pPr>
            <a:r>
              <a:rPr lang="en-US" sz="2800" b="1" kern="0" dirty="0">
                <a:effectLst/>
                <a:latin typeface="Poppins" panose="020B0604020202020204" charset="0"/>
                <a:ea typeface="Microsoft YaHei" panose="020B0503020204020204" pitchFamily="34" charset="-122"/>
                <a:cs typeface="Poppins" panose="020B0604020202020204" charset="0"/>
              </a:rPr>
              <a:t>Discussion </a:t>
            </a:r>
            <a:br>
              <a:rPr lang="en-US" sz="2800" b="1" kern="0" dirty="0">
                <a:effectLst/>
                <a:latin typeface="Poppins" panose="020B0604020202020204" charset="0"/>
                <a:ea typeface="Microsoft YaHei" panose="020B0503020204020204" pitchFamily="34" charset="-122"/>
                <a:cs typeface="Poppins" panose="020B0604020202020204" charset="0"/>
              </a:rPr>
            </a:br>
            <a:r>
              <a:rPr lang="en-US" sz="4400" b="1" kern="0" dirty="0">
                <a:effectLst/>
                <a:latin typeface="Poppins" panose="020B0604020202020204" charset="0"/>
                <a:ea typeface="Microsoft YaHei" panose="020B0503020204020204" pitchFamily="34" charset="-122"/>
                <a:cs typeface="Poppins" panose="020B0604020202020204" charset="0"/>
              </a:rPr>
              <a:t> </a:t>
            </a:r>
          </a:p>
        </p:txBody>
      </p:sp>
      <p:sp>
        <p:nvSpPr>
          <p:cNvPr id="2942" name="Google Shape;2942;p70"/>
          <p:cNvSpPr txBox="1">
            <a:spLocks noGrp="1"/>
          </p:cNvSpPr>
          <p:nvPr>
            <p:ph type="title" idx="2"/>
          </p:nvPr>
        </p:nvSpPr>
        <p:spPr>
          <a:xfrm>
            <a:off x="5732929" y="1242550"/>
            <a:ext cx="1794287" cy="133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07</a:t>
            </a:r>
            <a:endParaRPr dirty="0"/>
          </a:p>
        </p:txBody>
      </p:sp>
      <p:sp>
        <p:nvSpPr>
          <p:cNvPr id="2944" name="Google Shape;2944;p70"/>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5" name="Google Shape;2945;p70"/>
          <p:cNvGrpSpPr/>
          <p:nvPr/>
        </p:nvGrpSpPr>
        <p:grpSpPr>
          <a:xfrm>
            <a:off x="474066" y="5580"/>
            <a:ext cx="484925" cy="2690505"/>
            <a:chOff x="-237650" y="2312843"/>
            <a:chExt cx="484925" cy="2690505"/>
          </a:xfrm>
        </p:grpSpPr>
        <p:grpSp>
          <p:nvGrpSpPr>
            <p:cNvPr id="2946" name="Google Shape;2946;p70"/>
            <p:cNvGrpSpPr/>
            <p:nvPr/>
          </p:nvGrpSpPr>
          <p:grpSpPr>
            <a:xfrm rot="10800000" flipH="1">
              <a:off x="-237650" y="2312843"/>
              <a:ext cx="484925" cy="1370250"/>
              <a:chOff x="3973200" y="1692800"/>
              <a:chExt cx="484925" cy="1370250"/>
            </a:xfrm>
          </p:grpSpPr>
          <p:sp>
            <p:nvSpPr>
              <p:cNvPr id="2947" name="Google Shape;2947;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70"/>
            <p:cNvGrpSpPr/>
            <p:nvPr/>
          </p:nvGrpSpPr>
          <p:grpSpPr>
            <a:xfrm rot="10800000" flipH="1">
              <a:off x="-237650" y="3633099"/>
              <a:ext cx="484925" cy="1370250"/>
              <a:chOff x="3973200" y="1692800"/>
              <a:chExt cx="484925" cy="1370250"/>
            </a:xfrm>
          </p:grpSpPr>
          <p:sp>
            <p:nvSpPr>
              <p:cNvPr id="2972" name="Google Shape;2972;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 name="Picture 3">
            <a:extLst>
              <a:ext uri="{FF2B5EF4-FFF2-40B4-BE49-F238E27FC236}">
                <a16:creationId xmlns:a16="http://schemas.microsoft.com/office/drawing/2014/main" id="{27D8D63E-E2DD-45F1-9520-0E6786C2DE85}"/>
              </a:ext>
            </a:extLst>
          </p:cNvPr>
          <p:cNvPicPr>
            <a:picLocks noChangeAspect="1"/>
          </p:cNvPicPr>
          <p:nvPr/>
        </p:nvPicPr>
        <p:blipFill>
          <a:blip r:embed="rId3"/>
          <a:stretch>
            <a:fillRect/>
          </a:stretch>
        </p:blipFill>
        <p:spPr>
          <a:xfrm>
            <a:off x="784023" y="1538511"/>
            <a:ext cx="4697598" cy="1917387"/>
          </a:xfrm>
          <a:prstGeom prst="rect">
            <a:avLst/>
          </a:prstGeom>
        </p:spPr>
      </p:pic>
    </p:spTree>
    <p:extLst>
      <p:ext uri="{BB962C8B-B14F-4D97-AF65-F5344CB8AC3E}">
        <p14:creationId xmlns:p14="http://schemas.microsoft.com/office/powerpoint/2010/main" val="1039084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66"/>
        <p:cNvGrpSpPr/>
        <p:nvPr/>
      </p:nvGrpSpPr>
      <p:grpSpPr>
        <a:xfrm>
          <a:off x="0" y="0"/>
          <a:ext cx="0" cy="0"/>
          <a:chOff x="0" y="0"/>
          <a:chExt cx="0" cy="0"/>
        </a:xfrm>
      </p:grpSpPr>
      <p:sp>
        <p:nvSpPr>
          <p:cNvPr id="55" name="TextBox 54">
            <a:extLst>
              <a:ext uri="{FF2B5EF4-FFF2-40B4-BE49-F238E27FC236}">
                <a16:creationId xmlns:a16="http://schemas.microsoft.com/office/drawing/2014/main" id="{FAECB864-C5D6-4D55-8126-4D61533DA55B}"/>
              </a:ext>
            </a:extLst>
          </p:cNvPr>
          <p:cNvSpPr txBox="1"/>
          <p:nvPr/>
        </p:nvSpPr>
        <p:spPr>
          <a:xfrm>
            <a:off x="523315" y="1481150"/>
            <a:ext cx="7679392" cy="2647135"/>
          </a:xfrm>
          <a:prstGeom prst="rect">
            <a:avLst/>
          </a:prstGeom>
          <a:noFill/>
        </p:spPr>
        <p:txBody>
          <a:bodyPr wrap="square">
            <a:spAutoFit/>
          </a:bodyPr>
          <a:lstStyle/>
          <a:p>
            <a:pPr marL="0" marR="0" indent="171450" algn="just">
              <a:lnSpc>
                <a:spcPct val="150000"/>
              </a:lnSpc>
              <a:spcBef>
                <a:spcPts val="0"/>
              </a:spcBef>
              <a:spcAft>
                <a:spcPts val="0"/>
              </a:spcAft>
            </a:pPr>
            <a:r>
              <a:rPr lang="en-US" dirty="0">
                <a:effectLst/>
                <a:latin typeface="Poppins" panose="020B0604020202020204" charset="0"/>
                <a:ea typeface="Calibri" panose="020F0502020204030204" pitchFamily="34" charset="0"/>
                <a:cs typeface="Poppins" panose="020B0604020202020204" charset="0"/>
              </a:rPr>
              <a:t>Analysis showing that most of the Coffee Shops are concentrated in cluster 0 and some of the financial district area (around 43%). Cluster 1 have around 25% concentration and cluster 2 have around 31%.  This is showing that new Coffee Shops can be opened in neighborhoods listed in cluster 1 as less competition compared to cluster 0 and 2. Meanwhile, Coffee Shops in cluster 0 are likely suffering from intense competition due to oversupply and high concentration. Coffee Shops with unique menus and special varieties can survive from the competition and can open on these neighborhoods.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46"/>
        <p:cNvGrpSpPr/>
        <p:nvPr/>
      </p:nvGrpSpPr>
      <p:grpSpPr>
        <a:xfrm>
          <a:off x="0" y="0"/>
          <a:ext cx="0" cy="0"/>
          <a:chOff x="0" y="0"/>
          <a:chExt cx="0" cy="0"/>
        </a:xfrm>
      </p:grpSpPr>
      <p:sp>
        <p:nvSpPr>
          <p:cNvPr id="2547" name="Google Shape;2547;p57"/>
          <p:cNvSpPr txBox="1">
            <a:spLocks noGrp="1"/>
          </p:cNvSpPr>
          <p:nvPr>
            <p:ph type="title"/>
          </p:nvPr>
        </p:nvSpPr>
        <p:spPr>
          <a:xfrm>
            <a:off x="291252" y="2687642"/>
            <a:ext cx="3281100" cy="687600"/>
          </a:xfrm>
          <a:prstGeom prst="rect">
            <a:avLst/>
          </a:prstGeom>
        </p:spPr>
        <p:txBody>
          <a:bodyPr spcFirstLastPara="1" wrap="square" lIns="91425" tIns="91425" rIns="91425" bIns="91425" anchor="ctr" anchorCtr="0">
            <a:noAutofit/>
          </a:bodyPr>
          <a:lstStyle/>
          <a:p>
            <a:pPr marR="0" lvl="0">
              <a:lnSpc>
                <a:spcPct val="107000"/>
              </a:lnSpc>
              <a:spcBef>
                <a:spcPts val="1200"/>
              </a:spcBef>
              <a:spcAft>
                <a:spcPts val="600"/>
              </a:spcAft>
            </a:pPr>
            <a:r>
              <a:rPr lang="en-US" sz="2400" b="1" kern="0" dirty="0">
                <a:effectLst/>
                <a:latin typeface="Poppins" panose="020B0604020202020204" charset="0"/>
                <a:ea typeface="Microsoft YaHei" panose="020B0503020204020204" pitchFamily="34" charset="-122"/>
                <a:cs typeface="Poppins" panose="020B0604020202020204" charset="0"/>
              </a:rPr>
              <a:t>Future Research </a:t>
            </a:r>
          </a:p>
        </p:txBody>
      </p:sp>
      <p:sp>
        <p:nvSpPr>
          <p:cNvPr id="2548" name="Google Shape;2548;p57"/>
          <p:cNvSpPr txBox="1">
            <a:spLocks noGrp="1"/>
          </p:cNvSpPr>
          <p:nvPr>
            <p:ph type="title" idx="2"/>
          </p:nvPr>
        </p:nvSpPr>
        <p:spPr>
          <a:xfrm>
            <a:off x="712694" y="1053825"/>
            <a:ext cx="2082931" cy="13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sp>
        <p:nvSpPr>
          <p:cNvPr id="2551" name="Google Shape;2551;p57"/>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859FB7F6-5201-4FF5-997A-8F00D733137F}"/>
              </a:ext>
            </a:extLst>
          </p:cNvPr>
          <p:cNvPicPr>
            <a:picLocks noChangeAspect="1"/>
          </p:cNvPicPr>
          <p:nvPr/>
        </p:nvPicPr>
        <p:blipFill>
          <a:blip r:embed="rId3"/>
          <a:stretch>
            <a:fillRect/>
          </a:stretch>
        </p:blipFill>
        <p:spPr>
          <a:xfrm>
            <a:off x="3934609" y="1096495"/>
            <a:ext cx="4492150" cy="2950509"/>
          </a:xfrm>
          <a:prstGeom prst="rect">
            <a:avLst/>
          </a:prstGeom>
        </p:spPr>
      </p:pic>
    </p:spTree>
    <p:extLst>
      <p:ext uri="{BB962C8B-B14F-4D97-AF65-F5344CB8AC3E}">
        <p14:creationId xmlns:p14="http://schemas.microsoft.com/office/powerpoint/2010/main" val="22302629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20"/>
        <p:cNvGrpSpPr/>
        <p:nvPr/>
      </p:nvGrpSpPr>
      <p:grpSpPr>
        <a:xfrm>
          <a:off x="0" y="0"/>
          <a:ext cx="0" cy="0"/>
          <a:chOff x="0" y="0"/>
          <a:chExt cx="0" cy="0"/>
        </a:xfrm>
      </p:grpSpPr>
      <p:sp>
        <p:nvSpPr>
          <p:cNvPr id="20" name="TextBox 19">
            <a:extLst>
              <a:ext uri="{FF2B5EF4-FFF2-40B4-BE49-F238E27FC236}">
                <a16:creationId xmlns:a16="http://schemas.microsoft.com/office/drawing/2014/main" id="{F3C3753C-3C1A-49BB-A3EE-5FC122EB4062}"/>
              </a:ext>
            </a:extLst>
          </p:cNvPr>
          <p:cNvSpPr txBox="1"/>
          <p:nvPr/>
        </p:nvSpPr>
        <p:spPr>
          <a:xfrm>
            <a:off x="680195" y="891067"/>
            <a:ext cx="7414933" cy="3616631"/>
          </a:xfrm>
          <a:prstGeom prst="rect">
            <a:avLst/>
          </a:prstGeom>
          <a:noFill/>
        </p:spPr>
        <p:txBody>
          <a:bodyPr wrap="square">
            <a:spAutoFit/>
          </a:bodyPr>
          <a:lstStyle/>
          <a:p>
            <a:pPr marL="0" marR="0" indent="171450" algn="just">
              <a:lnSpc>
                <a:spcPct val="150000"/>
              </a:lnSpc>
              <a:spcBef>
                <a:spcPts val="0"/>
              </a:spcBef>
              <a:spcAft>
                <a:spcPts val="0"/>
              </a:spcAft>
            </a:pPr>
            <a:r>
              <a:rPr lang="en-US" sz="1400" dirty="0">
                <a:effectLst/>
                <a:latin typeface="Poppins" panose="020B0604020202020204" charset="0"/>
                <a:ea typeface="Calibri" panose="020F0502020204030204" pitchFamily="34" charset="0"/>
                <a:cs typeface="Poppins" panose="020B0604020202020204" charset="0"/>
              </a:rPr>
              <a:t>In this project, only considered one factor i.e., frequency of occurrence of Coffee Shops, there are other factors such as population, income of residents etc. can also influence the location decision of a new Coffee Shops. However, to the best knowledge of this researcher such data are not available to the neighborhood level required by this project. Future research could devise a methodology to estimate such data to be used in the clustering algorithm to determine the preferred locations to open a new Coffee Shops. In addition, this project made use of the free Sandbox Tier Account of Foursquare API that came with limitations as to the number of API calls and results returned. Future research could make use of paid account to bypass these limitations and obtain more results.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46"/>
        <p:cNvGrpSpPr/>
        <p:nvPr/>
      </p:nvGrpSpPr>
      <p:grpSpPr>
        <a:xfrm>
          <a:off x="0" y="0"/>
          <a:ext cx="0" cy="0"/>
          <a:chOff x="0" y="0"/>
          <a:chExt cx="0" cy="0"/>
        </a:xfrm>
      </p:grpSpPr>
      <p:sp>
        <p:nvSpPr>
          <p:cNvPr id="2547" name="Google Shape;2547;p57"/>
          <p:cNvSpPr txBox="1">
            <a:spLocks noGrp="1"/>
          </p:cNvSpPr>
          <p:nvPr>
            <p:ph type="title"/>
          </p:nvPr>
        </p:nvSpPr>
        <p:spPr>
          <a:xfrm>
            <a:off x="291252" y="2687642"/>
            <a:ext cx="3281100" cy="687600"/>
          </a:xfrm>
          <a:prstGeom prst="rect">
            <a:avLst/>
          </a:prstGeom>
        </p:spPr>
        <p:txBody>
          <a:bodyPr spcFirstLastPara="1" wrap="square" lIns="91425" tIns="91425" rIns="91425" bIns="91425" anchor="ctr" anchorCtr="0">
            <a:noAutofit/>
          </a:bodyPr>
          <a:lstStyle/>
          <a:p>
            <a:pPr>
              <a:lnSpc>
                <a:spcPct val="107000"/>
              </a:lnSpc>
              <a:spcBef>
                <a:spcPts val="1200"/>
              </a:spcBef>
              <a:spcAft>
                <a:spcPts val="600"/>
              </a:spcAft>
            </a:pPr>
            <a:r>
              <a:rPr lang="en-US" sz="2800" b="1" kern="0" dirty="0">
                <a:effectLst/>
                <a:latin typeface="Poppins" panose="020B0604020202020204" charset="0"/>
                <a:ea typeface="Microsoft YaHei" panose="020B0503020204020204" pitchFamily="34" charset="-122"/>
                <a:cs typeface="Poppins" panose="020B0604020202020204" charset="0"/>
              </a:rPr>
              <a:t>Conclusion</a:t>
            </a:r>
            <a:r>
              <a:rPr lang="en-US" sz="1800" b="1" kern="0" dirty="0">
                <a:effectLst/>
                <a:latin typeface="Liberation Sans"/>
                <a:ea typeface="Microsoft YaHei" panose="020B0503020204020204" pitchFamily="34" charset="-122"/>
                <a:cs typeface="Arial" panose="020B0604020202020204" pitchFamily="34" charset="0"/>
              </a:rPr>
              <a:t> </a:t>
            </a:r>
            <a:r>
              <a:rPr lang="en-US" sz="2400" b="1" kern="0" dirty="0">
                <a:effectLst/>
                <a:latin typeface="Poppins" panose="020B0604020202020204" charset="0"/>
                <a:ea typeface="Microsoft YaHei" panose="020B0503020204020204" pitchFamily="34" charset="-122"/>
                <a:cs typeface="Poppins" panose="020B0604020202020204" charset="0"/>
              </a:rPr>
              <a:t> </a:t>
            </a:r>
          </a:p>
        </p:txBody>
      </p:sp>
      <p:sp>
        <p:nvSpPr>
          <p:cNvPr id="2548" name="Google Shape;2548;p57"/>
          <p:cNvSpPr txBox="1">
            <a:spLocks noGrp="1"/>
          </p:cNvSpPr>
          <p:nvPr>
            <p:ph type="title" idx="2"/>
          </p:nvPr>
        </p:nvSpPr>
        <p:spPr>
          <a:xfrm>
            <a:off x="712694" y="1053825"/>
            <a:ext cx="2082931" cy="13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09</a:t>
            </a:r>
            <a:endParaRPr dirty="0"/>
          </a:p>
        </p:txBody>
      </p:sp>
      <p:sp>
        <p:nvSpPr>
          <p:cNvPr id="2551" name="Google Shape;2551;p57"/>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06E1B685-011D-4A66-A877-3DEF0A113763}"/>
              </a:ext>
            </a:extLst>
          </p:cNvPr>
          <p:cNvPicPr>
            <a:picLocks noChangeAspect="1"/>
          </p:cNvPicPr>
          <p:nvPr/>
        </p:nvPicPr>
        <p:blipFill>
          <a:blip r:embed="rId3"/>
          <a:stretch>
            <a:fillRect/>
          </a:stretch>
        </p:blipFill>
        <p:spPr>
          <a:xfrm>
            <a:off x="4038600" y="880446"/>
            <a:ext cx="4228260" cy="3382608"/>
          </a:xfrm>
          <a:prstGeom prst="rect">
            <a:avLst/>
          </a:prstGeom>
        </p:spPr>
      </p:pic>
    </p:spTree>
    <p:extLst>
      <p:ext uri="{BB962C8B-B14F-4D97-AF65-F5344CB8AC3E}">
        <p14:creationId xmlns:p14="http://schemas.microsoft.com/office/powerpoint/2010/main" val="2857130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1" name="Shape 2507"/>
        <p:cNvGrpSpPr/>
        <p:nvPr/>
      </p:nvGrpSpPr>
      <p:grpSpPr>
        <a:xfrm>
          <a:off x="0" y="0"/>
          <a:ext cx="0" cy="0"/>
          <a:chOff x="0" y="0"/>
          <a:chExt cx="0" cy="0"/>
        </a:xfrm>
      </p:grpSpPr>
      <p:sp>
        <p:nvSpPr>
          <p:cNvPr id="2508" name="Google Shape;2508;p53"/>
          <p:cNvSpPr txBox="1">
            <a:spLocks noGrp="1"/>
          </p:cNvSpPr>
          <p:nvPr>
            <p:ph type="ctrTitle"/>
          </p:nvPr>
        </p:nvSpPr>
        <p:spPr>
          <a:xfrm flipH="1">
            <a:off x="724119" y="551334"/>
            <a:ext cx="7705800" cy="36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2509" name="Google Shape;2509;p53"/>
          <p:cNvSpPr txBox="1">
            <a:spLocks noGrp="1"/>
          </p:cNvSpPr>
          <p:nvPr>
            <p:ph type="subTitle" idx="3"/>
          </p:nvPr>
        </p:nvSpPr>
        <p:spPr>
          <a:xfrm flipH="1">
            <a:off x="163344" y="1796228"/>
            <a:ext cx="2391000" cy="36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200" dirty="0"/>
              <a:t>Introduction</a:t>
            </a:r>
            <a:endParaRPr sz="1400" dirty="0"/>
          </a:p>
        </p:txBody>
      </p:sp>
      <p:sp>
        <p:nvSpPr>
          <p:cNvPr id="2510" name="Google Shape;2510;p53"/>
          <p:cNvSpPr txBox="1">
            <a:spLocks noGrp="1"/>
          </p:cNvSpPr>
          <p:nvPr>
            <p:ph type="subTitle" idx="1"/>
          </p:nvPr>
        </p:nvSpPr>
        <p:spPr>
          <a:xfrm flipH="1">
            <a:off x="1805145" y="1868930"/>
            <a:ext cx="2229000" cy="522270"/>
          </a:xfrm>
          <a:prstGeom prst="rect">
            <a:avLst/>
          </a:prstGeom>
        </p:spPr>
        <p:txBody>
          <a:bodyPr spcFirstLastPara="1" wrap="square" lIns="91425" tIns="91425" rIns="91425" bIns="91425" anchor="b" anchorCtr="0">
            <a:noAutofit/>
          </a:bodyPr>
          <a:lstStyle/>
          <a:p>
            <a:pPr marL="0" indent="0"/>
            <a:r>
              <a:rPr lang="en-US" altLang="en-US" sz="1200" dirty="0">
                <a:latin typeface="Poppins" panose="020B0604020202020204" charset="0"/>
                <a:ea typeface="Calibri" panose="020F0502020204030204" pitchFamily="34" charset="0"/>
                <a:cs typeface="Poppins" panose="020B0604020202020204" charset="0"/>
              </a:rPr>
              <a:t>Business Problem</a:t>
            </a:r>
            <a:endParaRPr kumimoji="0" lang="en-US" altLang="en-US" sz="400" i="0" strike="noStrike" cap="none" normalizeH="0" baseline="0" dirty="0">
              <a:ln>
                <a:noFill/>
              </a:ln>
              <a:effectLst/>
              <a:latin typeface="Poppins" panose="020B0604020202020204" charset="0"/>
              <a:cs typeface="Poppins" panose="020B0604020202020204" charset="0"/>
            </a:endParaRPr>
          </a:p>
          <a:p>
            <a:pPr marL="0" lvl="0" indent="0" algn="ctr" rtl="0">
              <a:spcBef>
                <a:spcPts val="0"/>
              </a:spcBef>
              <a:spcAft>
                <a:spcPts val="0"/>
              </a:spcAft>
              <a:buNone/>
            </a:pPr>
            <a:endParaRPr sz="1400" dirty="0"/>
          </a:p>
        </p:txBody>
      </p:sp>
      <p:sp>
        <p:nvSpPr>
          <p:cNvPr id="2513" name="Google Shape;2513;p53"/>
          <p:cNvSpPr txBox="1">
            <a:spLocks noGrp="1"/>
          </p:cNvSpPr>
          <p:nvPr>
            <p:ph type="title" idx="5"/>
          </p:nvPr>
        </p:nvSpPr>
        <p:spPr>
          <a:xfrm flipH="1">
            <a:off x="2305845" y="1147859"/>
            <a:ext cx="1227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518" name="Google Shape;2518;p53"/>
          <p:cNvSpPr txBox="1">
            <a:spLocks noGrp="1"/>
          </p:cNvSpPr>
          <p:nvPr>
            <p:ph type="title" idx="6"/>
          </p:nvPr>
        </p:nvSpPr>
        <p:spPr>
          <a:xfrm flipH="1">
            <a:off x="5470446" y="1148450"/>
            <a:ext cx="1227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519" name="Google Shape;2519;p53"/>
          <p:cNvSpPr txBox="1">
            <a:spLocks noGrp="1"/>
          </p:cNvSpPr>
          <p:nvPr>
            <p:ph type="title" idx="7"/>
          </p:nvPr>
        </p:nvSpPr>
        <p:spPr>
          <a:xfrm flipH="1">
            <a:off x="723802" y="1139109"/>
            <a:ext cx="1227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520" name="Google Shape;2520;p53"/>
          <p:cNvSpPr txBox="1">
            <a:spLocks noGrp="1"/>
          </p:cNvSpPr>
          <p:nvPr>
            <p:ph type="title" idx="8"/>
          </p:nvPr>
        </p:nvSpPr>
        <p:spPr>
          <a:xfrm flipH="1">
            <a:off x="4007006" y="1139109"/>
            <a:ext cx="1227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6" name="TextBox 25">
            <a:extLst>
              <a:ext uri="{FF2B5EF4-FFF2-40B4-BE49-F238E27FC236}">
                <a16:creationId xmlns:a16="http://schemas.microsoft.com/office/drawing/2014/main" id="{7490B0D6-1BB3-4DBE-B3CB-A3ECE3A11A62}"/>
              </a:ext>
            </a:extLst>
          </p:cNvPr>
          <p:cNvSpPr txBox="1"/>
          <p:nvPr/>
        </p:nvSpPr>
        <p:spPr>
          <a:xfrm>
            <a:off x="3856806" y="1878802"/>
            <a:ext cx="1712804"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tab pos="6165850" algn="r"/>
              </a:tabLst>
            </a:pPr>
            <a:r>
              <a:rPr lang="en-US" altLang="en-US" sz="1200" b="1" dirty="0">
                <a:solidFill>
                  <a:srgbClr val="632A67"/>
                </a:solidFill>
                <a:latin typeface="Poppins" panose="020B0604020202020204" charset="0"/>
                <a:ea typeface="Calibri" panose="020F0502020204030204" pitchFamily="34" charset="0"/>
                <a:cs typeface="Poppins" panose="020B0604020202020204" charset="0"/>
              </a:rPr>
              <a:t>Target Audience </a:t>
            </a:r>
            <a:endParaRPr kumimoji="0" lang="en-US" altLang="en-US" sz="400" b="1" i="0" u="none" strike="noStrike" cap="none" normalizeH="0" baseline="0" dirty="0">
              <a:ln>
                <a:noFill/>
              </a:ln>
              <a:solidFill>
                <a:srgbClr val="632A67"/>
              </a:solidFill>
              <a:effectLst/>
              <a:latin typeface="Poppins" panose="020B0604020202020204" charset="0"/>
              <a:cs typeface="Poppins" panose="020B0604020202020204" charset="0"/>
            </a:endParaRPr>
          </a:p>
        </p:txBody>
      </p:sp>
      <p:sp>
        <p:nvSpPr>
          <p:cNvPr id="28" name="TextBox 27">
            <a:extLst>
              <a:ext uri="{FF2B5EF4-FFF2-40B4-BE49-F238E27FC236}">
                <a16:creationId xmlns:a16="http://schemas.microsoft.com/office/drawing/2014/main" id="{61B96267-BCBF-4FC5-9DC5-C0450266028D}"/>
              </a:ext>
            </a:extLst>
          </p:cNvPr>
          <p:cNvSpPr txBox="1"/>
          <p:nvPr/>
        </p:nvSpPr>
        <p:spPr>
          <a:xfrm>
            <a:off x="5392271" y="1853066"/>
            <a:ext cx="1612649"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tab pos="6165850" algn="r"/>
              </a:tabLst>
            </a:pPr>
            <a:r>
              <a:rPr lang="en-US" altLang="en-US" sz="1200" b="1" dirty="0">
                <a:solidFill>
                  <a:srgbClr val="632A67"/>
                </a:solidFill>
                <a:latin typeface="Poppins" panose="020B0604020202020204" charset="0"/>
                <a:ea typeface="Calibri" panose="020F0502020204030204" pitchFamily="34" charset="0"/>
                <a:cs typeface="Poppins" panose="020B0604020202020204" charset="0"/>
              </a:rPr>
              <a:t>Sources of data </a:t>
            </a:r>
            <a:endParaRPr kumimoji="0" lang="en-US" altLang="en-US" sz="400" b="1" i="0" u="none" strike="noStrike" cap="none" normalizeH="0" baseline="0" dirty="0">
              <a:ln>
                <a:noFill/>
              </a:ln>
              <a:solidFill>
                <a:srgbClr val="632A67"/>
              </a:solidFill>
              <a:effectLst/>
              <a:latin typeface="Poppins" panose="020B0604020202020204" charset="0"/>
              <a:cs typeface="Poppins" panose="020B0604020202020204" charset="0"/>
            </a:endParaRPr>
          </a:p>
        </p:txBody>
      </p:sp>
      <p:sp>
        <p:nvSpPr>
          <p:cNvPr id="29" name="Google Shape;2518;p53">
            <a:extLst>
              <a:ext uri="{FF2B5EF4-FFF2-40B4-BE49-F238E27FC236}">
                <a16:creationId xmlns:a16="http://schemas.microsoft.com/office/drawing/2014/main" id="{BAF95480-85B3-419D-A6C4-9977EFFCA894}"/>
              </a:ext>
            </a:extLst>
          </p:cNvPr>
          <p:cNvSpPr txBox="1">
            <a:spLocks/>
          </p:cNvSpPr>
          <p:nvPr/>
        </p:nvSpPr>
        <p:spPr>
          <a:xfrm flipH="1">
            <a:off x="6966479" y="1147859"/>
            <a:ext cx="122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4"/>
              </a:buClr>
              <a:buSzPts val="3600"/>
              <a:buFont typeface="Montserrat"/>
              <a:buNone/>
              <a:defRPr sz="3500" b="1" i="0" u="none" strike="noStrike" cap="none">
                <a:solidFill>
                  <a:srgbClr val="632A67"/>
                </a:solidFill>
                <a:latin typeface="Poppins"/>
                <a:ea typeface="Poppins"/>
                <a:cs typeface="Poppins"/>
                <a:sym typeface="Poppins"/>
              </a:defRPr>
            </a:lvl1pPr>
            <a:lvl2pPr marR="0" lvl="1"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9pPr>
          </a:lstStyle>
          <a:p>
            <a:r>
              <a:rPr lang="en" dirty="0"/>
              <a:t>05</a:t>
            </a:r>
          </a:p>
        </p:txBody>
      </p:sp>
      <p:sp>
        <p:nvSpPr>
          <p:cNvPr id="33" name="TextBox 32">
            <a:extLst>
              <a:ext uri="{FF2B5EF4-FFF2-40B4-BE49-F238E27FC236}">
                <a16:creationId xmlns:a16="http://schemas.microsoft.com/office/drawing/2014/main" id="{93AC6A5F-5EF0-4742-ABF0-FFEB5A409E4B}"/>
              </a:ext>
            </a:extLst>
          </p:cNvPr>
          <p:cNvSpPr txBox="1"/>
          <p:nvPr/>
        </p:nvSpPr>
        <p:spPr>
          <a:xfrm>
            <a:off x="7036296" y="1853431"/>
            <a:ext cx="1424999"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tab pos="6165850" algn="r"/>
              </a:tabLst>
            </a:pPr>
            <a:r>
              <a:rPr lang="en-US" altLang="en-US" sz="1200" b="1" dirty="0">
                <a:solidFill>
                  <a:srgbClr val="632A67"/>
                </a:solidFill>
                <a:latin typeface="Poppins" panose="020B0604020202020204" charset="0"/>
                <a:ea typeface="Calibri" panose="020F0502020204030204" pitchFamily="34" charset="0"/>
                <a:cs typeface="Poppins" panose="020B0604020202020204" charset="0"/>
              </a:rPr>
              <a:t>Methodology</a:t>
            </a:r>
            <a:endParaRPr kumimoji="0" lang="en-US" altLang="en-US" sz="400" b="1" i="0" u="none" strike="noStrike" cap="none" normalizeH="0" baseline="0" dirty="0">
              <a:ln>
                <a:noFill/>
              </a:ln>
              <a:solidFill>
                <a:srgbClr val="632A67"/>
              </a:solidFill>
              <a:effectLst/>
              <a:latin typeface="Poppins" panose="020B0604020202020204" charset="0"/>
              <a:cs typeface="Poppins" panose="020B0604020202020204" charset="0"/>
            </a:endParaRPr>
          </a:p>
        </p:txBody>
      </p:sp>
      <p:sp>
        <p:nvSpPr>
          <p:cNvPr id="34" name="Google Shape;2518;p53">
            <a:extLst>
              <a:ext uri="{FF2B5EF4-FFF2-40B4-BE49-F238E27FC236}">
                <a16:creationId xmlns:a16="http://schemas.microsoft.com/office/drawing/2014/main" id="{B19F1994-F66C-4D26-82D1-C64D5CED88C3}"/>
              </a:ext>
            </a:extLst>
          </p:cNvPr>
          <p:cNvSpPr txBox="1">
            <a:spLocks/>
          </p:cNvSpPr>
          <p:nvPr/>
        </p:nvSpPr>
        <p:spPr>
          <a:xfrm flipH="1">
            <a:off x="740625" y="2967740"/>
            <a:ext cx="122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4"/>
              </a:buClr>
              <a:buSzPts val="3600"/>
              <a:buFont typeface="Montserrat"/>
              <a:buNone/>
              <a:defRPr sz="3500" b="1" i="0" u="none" strike="noStrike" cap="none">
                <a:solidFill>
                  <a:srgbClr val="632A67"/>
                </a:solidFill>
                <a:latin typeface="Poppins"/>
                <a:ea typeface="Poppins"/>
                <a:cs typeface="Poppins"/>
                <a:sym typeface="Poppins"/>
              </a:defRPr>
            </a:lvl1pPr>
            <a:lvl2pPr marR="0" lvl="1"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9pPr>
          </a:lstStyle>
          <a:p>
            <a:r>
              <a:rPr lang="en" dirty="0"/>
              <a:t>06</a:t>
            </a:r>
          </a:p>
        </p:txBody>
      </p:sp>
      <p:sp>
        <p:nvSpPr>
          <p:cNvPr id="35" name="Google Shape;2518;p53">
            <a:extLst>
              <a:ext uri="{FF2B5EF4-FFF2-40B4-BE49-F238E27FC236}">
                <a16:creationId xmlns:a16="http://schemas.microsoft.com/office/drawing/2014/main" id="{8208F699-888C-488E-AF00-00D76326F011}"/>
              </a:ext>
            </a:extLst>
          </p:cNvPr>
          <p:cNvSpPr txBox="1">
            <a:spLocks/>
          </p:cNvSpPr>
          <p:nvPr/>
        </p:nvSpPr>
        <p:spPr>
          <a:xfrm flipH="1">
            <a:off x="2331259" y="2967740"/>
            <a:ext cx="122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4"/>
              </a:buClr>
              <a:buSzPts val="3600"/>
              <a:buFont typeface="Montserrat"/>
              <a:buNone/>
              <a:defRPr sz="3500" b="1" i="0" u="none" strike="noStrike" cap="none">
                <a:solidFill>
                  <a:srgbClr val="632A67"/>
                </a:solidFill>
                <a:latin typeface="Poppins"/>
                <a:ea typeface="Poppins"/>
                <a:cs typeface="Poppins"/>
                <a:sym typeface="Poppins"/>
              </a:defRPr>
            </a:lvl1pPr>
            <a:lvl2pPr marR="0" lvl="1"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9pPr>
          </a:lstStyle>
          <a:p>
            <a:r>
              <a:rPr lang="en" dirty="0"/>
              <a:t>07</a:t>
            </a:r>
          </a:p>
        </p:txBody>
      </p:sp>
      <p:sp>
        <p:nvSpPr>
          <p:cNvPr id="36" name="Google Shape;2518;p53">
            <a:extLst>
              <a:ext uri="{FF2B5EF4-FFF2-40B4-BE49-F238E27FC236}">
                <a16:creationId xmlns:a16="http://schemas.microsoft.com/office/drawing/2014/main" id="{2DD9B65C-F639-403F-92BA-A82804371646}"/>
              </a:ext>
            </a:extLst>
          </p:cNvPr>
          <p:cNvSpPr txBox="1">
            <a:spLocks/>
          </p:cNvSpPr>
          <p:nvPr/>
        </p:nvSpPr>
        <p:spPr>
          <a:xfrm flipH="1">
            <a:off x="4007006" y="2967740"/>
            <a:ext cx="122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4"/>
              </a:buClr>
              <a:buSzPts val="3600"/>
              <a:buFont typeface="Montserrat"/>
              <a:buNone/>
              <a:defRPr sz="3500" b="1" i="0" u="none" strike="noStrike" cap="none">
                <a:solidFill>
                  <a:srgbClr val="632A67"/>
                </a:solidFill>
                <a:latin typeface="Poppins"/>
                <a:ea typeface="Poppins"/>
                <a:cs typeface="Poppins"/>
                <a:sym typeface="Poppins"/>
              </a:defRPr>
            </a:lvl1pPr>
            <a:lvl2pPr marR="0" lvl="1"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9pPr>
          </a:lstStyle>
          <a:p>
            <a:r>
              <a:rPr lang="en" dirty="0"/>
              <a:t>08</a:t>
            </a:r>
          </a:p>
        </p:txBody>
      </p:sp>
      <p:sp>
        <p:nvSpPr>
          <p:cNvPr id="38" name="TextBox 37">
            <a:extLst>
              <a:ext uri="{FF2B5EF4-FFF2-40B4-BE49-F238E27FC236}">
                <a16:creationId xmlns:a16="http://schemas.microsoft.com/office/drawing/2014/main" id="{C6661B5C-73D3-412C-9E80-ADFE9655B8BD}"/>
              </a:ext>
            </a:extLst>
          </p:cNvPr>
          <p:cNvSpPr txBox="1"/>
          <p:nvPr/>
        </p:nvSpPr>
        <p:spPr>
          <a:xfrm>
            <a:off x="972022" y="3687406"/>
            <a:ext cx="1030332" cy="276999"/>
          </a:xfrm>
          <a:prstGeom prst="rect">
            <a:avLst/>
          </a:prstGeom>
          <a:noFill/>
        </p:spPr>
        <p:txBody>
          <a:bodyPr wrap="square">
            <a:spAutoFit/>
          </a:bodyPr>
          <a:lstStyle/>
          <a:p>
            <a:r>
              <a:rPr lang="en-US" altLang="en-US" sz="1200" b="1" dirty="0">
                <a:solidFill>
                  <a:srgbClr val="632A67"/>
                </a:solidFill>
                <a:latin typeface="Poppins" panose="020B0604020202020204" charset="0"/>
                <a:ea typeface="Calibri" panose="020F0502020204030204" pitchFamily="34" charset="0"/>
                <a:cs typeface="Poppins" panose="020B0604020202020204" charset="0"/>
              </a:rPr>
              <a:t>Results</a:t>
            </a:r>
            <a:endParaRPr lang="en-US" sz="1200" b="1" dirty="0">
              <a:solidFill>
                <a:srgbClr val="632A67"/>
              </a:solidFill>
              <a:latin typeface="Poppins" panose="020B0604020202020204" charset="0"/>
              <a:cs typeface="Poppins" panose="020B0604020202020204" charset="0"/>
            </a:endParaRPr>
          </a:p>
        </p:txBody>
      </p:sp>
      <p:sp>
        <p:nvSpPr>
          <p:cNvPr id="42" name="TextBox 41">
            <a:extLst>
              <a:ext uri="{FF2B5EF4-FFF2-40B4-BE49-F238E27FC236}">
                <a16:creationId xmlns:a16="http://schemas.microsoft.com/office/drawing/2014/main" id="{45B30C5B-6FD5-4930-A650-90847D801C12}"/>
              </a:ext>
            </a:extLst>
          </p:cNvPr>
          <p:cNvSpPr txBox="1"/>
          <p:nvPr/>
        </p:nvSpPr>
        <p:spPr>
          <a:xfrm>
            <a:off x="2466025" y="3687406"/>
            <a:ext cx="1067420" cy="276999"/>
          </a:xfrm>
          <a:prstGeom prst="rect">
            <a:avLst/>
          </a:prstGeom>
          <a:noFill/>
        </p:spPr>
        <p:txBody>
          <a:bodyPr wrap="square">
            <a:spAutoFit/>
          </a:bodyPr>
          <a:lstStyle/>
          <a:p>
            <a:r>
              <a:rPr lang="en-US" altLang="en-US" sz="1200" b="1" dirty="0">
                <a:solidFill>
                  <a:srgbClr val="632A67"/>
                </a:solidFill>
                <a:latin typeface="Poppins" panose="020B0604020202020204" charset="0"/>
                <a:ea typeface="Calibri" panose="020F0502020204030204" pitchFamily="34" charset="0"/>
                <a:cs typeface="Poppins" panose="020B0604020202020204" charset="0"/>
              </a:rPr>
              <a:t>Discussion</a:t>
            </a:r>
            <a:endParaRPr lang="en-US" sz="1200" b="1" dirty="0">
              <a:solidFill>
                <a:srgbClr val="632A67"/>
              </a:solidFill>
              <a:latin typeface="Poppins" panose="020B0604020202020204" charset="0"/>
              <a:cs typeface="Poppins" panose="020B0604020202020204" charset="0"/>
            </a:endParaRPr>
          </a:p>
        </p:txBody>
      </p:sp>
      <p:sp>
        <p:nvSpPr>
          <p:cNvPr id="44" name="TextBox 43">
            <a:extLst>
              <a:ext uri="{FF2B5EF4-FFF2-40B4-BE49-F238E27FC236}">
                <a16:creationId xmlns:a16="http://schemas.microsoft.com/office/drawing/2014/main" id="{34F1D050-E65E-4D65-BCFC-E0D42B096B6B}"/>
              </a:ext>
            </a:extLst>
          </p:cNvPr>
          <p:cNvSpPr txBox="1"/>
          <p:nvPr/>
        </p:nvSpPr>
        <p:spPr>
          <a:xfrm>
            <a:off x="3965885" y="3687405"/>
            <a:ext cx="1521740"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tab pos="6165850" algn="r"/>
              </a:tabLst>
            </a:pPr>
            <a:r>
              <a:rPr lang="en-US" altLang="en-US" sz="1200" b="1" dirty="0">
                <a:solidFill>
                  <a:srgbClr val="632A67"/>
                </a:solidFill>
                <a:latin typeface="Poppins" panose="020B0604020202020204" charset="0"/>
                <a:ea typeface="Calibri" panose="020F0502020204030204" pitchFamily="34" charset="0"/>
                <a:cs typeface="Poppins" panose="020B0604020202020204" charset="0"/>
              </a:rPr>
              <a:t>Future Research</a:t>
            </a:r>
            <a:endParaRPr kumimoji="0" lang="en-US" altLang="en-US" sz="400" b="1" i="0" strike="noStrike" cap="none" normalizeH="0" baseline="0" dirty="0">
              <a:ln>
                <a:noFill/>
              </a:ln>
              <a:solidFill>
                <a:srgbClr val="632A67"/>
              </a:solidFill>
              <a:effectLst/>
              <a:latin typeface="Poppins" panose="020B0604020202020204" charset="0"/>
              <a:cs typeface="Poppins" panose="020B0604020202020204" charset="0"/>
            </a:endParaRPr>
          </a:p>
        </p:txBody>
      </p:sp>
      <p:sp>
        <p:nvSpPr>
          <p:cNvPr id="46" name="TextBox 45">
            <a:extLst>
              <a:ext uri="{FF2B5EF4-FFF2-40B4-BE49-F238E27FC236}">
                <a16:creationId xmlns:a16="http://schemas.microsoft.com/office/drawing/2014/main" id="{3B3BE6DD-BDE6-4B79-B50A-7D21780E8807}"/>
              </a:ext>
            </a:extLst>
          </p:cNvPr>
          <p:cNvSpPr txBox="1"/>
          <p:nvPr/>
        </p:nvSpPr>
        <p:spPr>
          <a:xfrm>
            <a:off x="5630116" y="3681350"/>
            <a:ext cx="1136958"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tab pos="6165850" algn="r"/>
              </a:tabLst>
            </a:pPr>
            <a:r>
              <a:rPr lang="en-US" altLang="en-US" sz="1200" b="1" dirty="0">
                <a:solidFill>
                  <a:srgbClr val="632A67"/>
                </a:solidFill>
                <a:latin typeface="Poppins" panose="020B0604020202020204" charset="0"/>
                <a:ea typeface="Calibri" panose="020F0502020204030204" pitchFamily="34" charset="0"/>
                <a:cs typeface="Poppins" panose="020B0604020202020204" charset="0"/>
              </a:rPr>
              <a:t>Conclusion</a:t>
            </a:r>
            <a:endParaRPr kumimoji="0" lang="en-US" altLang="en-US" sz="400" b="1" i="0" strike="noStrike" cap="none" normalizeH="0" baseline="0" dirty="0">
              <a:ln>
                <a:noFill/>
              </a:ln>
              <a:solidFill>
                <a:srgbClr val="632A67"/>
              </a:solidFill>
              <a:effectLst/>
              <a:latin typeface="Poppins" panose="020B0604020202020204" charset="0"/>
              <a:cs typeface="Poppins" panose="020B0604020202020204" charset="0"/>
            </a:endParaRPr>
          </a:p>
        </p:txBody>
      </p:sp>
      <p:sp>
        <p:nvSpPr>
          <p:cNvPr id="48" name="TextBox 47">
            <a:extLst>
              <a:ext uri="{FF2B5EF4-FFF2-40B4-BE49-F238E27FC236}">
                <a16:creationId xmlns:a16="http://schemas.microsoft.com/office/drawing/2014/main" id="{B523529C-5D76-48D3-B369-D1ED249455C6}"/>
              </a:ext>
            </a:extLst>
          </p:cNvPr>
          <p:cNvSpPr txBox="1"/>
          <p:nvPr/>
        </p:nvSpPr>
        <p:spPr>
          <a:xfrm>
            <a:off x="7072241" y="3681350"/>
            <a:ext cx="1269657"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tab pos="6165850" algn="r"/>
              </a:tabLst>
            </a:pPr>
            <a:r>
              <a:rPr lang="en-US" altLang="en-US" sz="1200" b="1" dirty="0">
                <a:solidFill>
                  <a:srgbClr val="632A67"/>
                </a:solidFill>
                <a:latin typeface="Poppins" panose="020B0604020202020204" charset="0"/>
                <a:ea typeface="Calibri" panose="020F0502020204030204" pitchFamily="34" charset="0"/>
                <a:cs typeface="Poppins" panose="020B0604020202020204" charset="0"/>
              </a:rPr>
              <a:t>References</a:t>
            </a:r>
            <a:endParaRPr kumimoji="0" lang="en-US" altLang="en-US" sz="2000" b="1" i="0" strike="noStrike" cap="none" normalizeH="0" baseline="0" dirty="0">
              <a:ln>
                <a:noFill/>
              </a:ln>
              <a:solidFill>
                <a:srgbClr val="632A67"/>
              </a:solidFill>
              <a:effectLst/>
              <a:latin typeface="Poppins" panose="020B0604020202020204" charset="0"/>
              <a:cs typeface="Poppins" panose="020B0604020202020204" charset="0"/>
            </a:endParaRPr>
          </a:p>
        </p:txBody>
      </p:sp>
      <p:sp>
        <p:nvSpPr>
          <p:cNvPr id="49" name="Google Shape;2518;p53">
            <a:extLst>
              <a:ext uri="{FF2B5EF4-FFF2-40B4-BE49-F238E27FC236}">
                <a16:creationId xmlns:a16="http://schemas.microsoft.com/office/drawing/2014/main" id="{41925A91-6A96-468F-BDA4-EE047732C8F4}"/>
              </a:ext>
            </a:extLst>
          </p:cNvPr>
          <p:cNvSpPr txBox="1">
            <a:spLocks/>
          </p:cNvSpPr>
          <p:nvPr/>
        </p:nvSpPr>
        <p:spPr>
          <a:xfrm flipH="1">
            <a:off x="5470446" y="2934018"/>
            <a:ext cx="122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4"/>
              </a:buClr>
              <a:buSzPts val="3600"/>
              <a:buFont typeface="Montserrat"/>
              <a:buNone/>
              <a:defRPr sz="3500" b="1" i="0" u="none" strike="noStrike" cap="none">
                <a:solidFill>
                  <a:srgbClr val="632A67"/>
                </a:solidFill>
                <a:latin typeface="Poppins"/>
                <a:ea typeface="Poppins"/>
                <a:cs typeface="Poppins"/>
                <a:sym typeface="Poppins"/>
              </a:defRPr>
            </a:lvl1pPr>
            <a:lvl2pPr marR="0" lvl="1"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9pPr>
          </a:lstStyle>
          <a:p>
            <a:r>
              <a:rPr lang="en" dirty="0"/>
              <a:t>09</a:t>
            </a:r>
          </a:p>
        </p:txBody>
      </p:sp>
      <p:sp>
        <p:nvSpPr>
          <p:cNvPr id="50" name="Google Shape;2518;p53">
            <a:extLst>
              <a:ext uri="{FF2B5EF4-FFF2-40B4-BE49-F238E27FC236}">
                <a16:creationId xmlns:a16="http://schemas.microsoft.com/office/drawing/2014/main" id="{A013B983-3771-4493-A820-FD46FB58042B}"/>
              </a:ext>
            </a:extLst>
          </p:cNvPr>
          <p:cNvSpPr txBox="1">
            <a:spLocks/>
          </p:cNvSpPr>
          <p:nvPr/>
        </p:nvSpPr>
        <p:spPr>
          <a:xfrm flipH="1">
            <a:off x="6966479" y="2967740"/>
            <a:ext cx="12276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4"/>
              </a:buClr>
              <a:buSzPts val="3600"/>
              <a:buFont typeface="Montserrat"/>
              <a:buNone/>
              <a:defRPr sz="3500" b="1" i="0" u="none" strike="noStrike" cap="none">
                <a:solidFill>
                  <a:srgbClr val="632A67"/>
                </a:solidFill>
                <a:latin typeface="Poppins"/>
                <a:ea typeface="Poppins"/>
                <a:cs typeface="Poppins"/>
                <a:sym typeface="Poppins"/>
              </a:defRPr>
            </a:lvl1pPr>
            <a:lvl2pPr marR="0" lvl="1"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2pPr>
            <a:lvl3pPr marR="0" lvl="2"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3pPr>
            <a:lvl4pPr marR="0" lvl="3"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4pPr>
            <a:lvl5pPr marR="0" lvl="4"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5pPr>
            <a:lvl6pPr marR="0" lvl="5"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6pPr>
            <a:lvl7pPr marR="0" lvl="6"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7pPr>
            <a:lvl8pPr marR="0" lvl="7"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8pPr>
            <a:lvl9pPr marR="0" lvl="8" algn="ctr" rtl="0">
              <a:lnSpc>
                <a:spcPct val="100000"/>
              </a:lnSpc>
              <a:spcBef>
                <a:spcPts val="0"/>
              </a:spcBef>
              <a:spcAft>
                <a:spcPts val="0"/>
              </a:spcAft>
              <a:buClr>
                <a:schemeClr val="accent4"/>
              </a:buClr>
              <a:buSzPts val="3600"/>
              <a:buFont typeface="Fira Sans Extra Condensed Medium"/>
              <a:buNone/>
              <a:defRPr sz="3600" b="0" i="0" u="none" strike="noStrike" cap="none">
                <a:solidFill>
                  <a:schemeClr val="accent4"/>
                </a:solidFill>
                <a:latin typeface="Fira Sans Extra Condensed Medium"/>
                <a:ea typeface="Fira Sans Extra Condensed Medium"/>
                <a:cs typeface="Fira Sans Extra Condensed Medium"/>
                <a:sym typeface="Fira Sans Extra Condensed Medium"/>
              </a:defRPr>
            </a:lvl9pPr>
          </a:lstStyle>
          <a:p>
            <a:r>
              <a:rPr lang="en" dirty="0"/>
              <a:t>10</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99"/>
        <p:cNvGrpSpPr/>
        <p:nvPr/>
      </p:nvGrpSpPr>
      <p:grpSpPr>
        <a:xfrm>
          <a:off x="0" y="0"/>
          <a:ext cx="0" cy="0"/>
          <a:chOff x="0" y="0"/>
          <a:chExt cx="0" cy="0"/>
        </a:xfrm>
      </p:grpSpPr>
      <p:sp>
        <p:nvSpPr>
          <p:cNvPr id="9" name="TextBox 8">
            <a:extLst>
              <a:ext uri="{FF2B5EF4-FFF2-40B4-BE49-F238E27FC236}">
                <a16:creationId xmlns:a16="http://schemas.microsoft.com/office/drawing/2014/main" id="{B66A82E0-84A0-43B1-8009-3C1681485F14}"/>
              </a:ext>
            </a:extLst>
          </p:cNvPr>
          <p:cNvSpPr txBox="1"/>
          <p:nvPr/>
        </p:nvSpPr>
        <p:spPr>
          <a:xfrm>
            <a:off x="697005" y="763434"/>
            <a:ext cx="7644653" cy="3616631"/>
          </a:xfrm>
          <a:prstGeom prst="rect">
            <a:avLst/>
          </a:prstGeom>
          <a:noFill/>
        </p:spPr>
        <p:txBody>
          <a:bodyPr wrap="square">
            <a:spAutoFit/>
          </a:bodyPr>
          <a:lstStyle/>
          <a:p>
            <a:pPr marL="0" marR="0" algn="just">
              <a:lnSpc>
                <a:spcPct val="150000"/>
              </a:lnSpc>
              <a:spcBef>
                <a:spcPts val="0"/>
              </a:spcBef>
              <a:spcAft>
                <a:spcPts val="800"/>
              </a:spcAft>
            </a:pPr>
            <a:r>
              <a:rPr lang="en-US" sz="1400" dirty="0">
                <a:effectLst/>
                <a:latin typeface="Poppins" panose="020B0604020202020204" charset="0"/>
                <a:ea typeface="Calibri" panose="020F0502020204030204" pitchFamily="34" charset="0"/>
                <a:cs typeface="Poppins" panose="020B0604020202020204" charset="0"/>
              </a:rPr>
              <a:t>In this project, all steps in a data science analysis are applied like identifying the business problem, specifying the data required, extracting and preparing the data, performing machine learning by clustering the data into 3 clusters based on their similarities, and lastly providing recommendations to the relevant stakeholders i.e., investors regarding the best locations to open a new Coffee Shops. To answer the business question that was raised in the introduction section, the answer proposed by this project is: The neighborhoods in cluster 1 are the most preferred locations to open a new Coffee Shops. The findings of this project will help the relevant stakeholders to capitalize on the opportunities on high potential locations while avoiding overcrowded areas in their decisions to open a new Coffee Shops. </a:t>
            </a:r>
            <a:r>
              <a:rPr lang="en-US" sz="1400" dirty="0">
                <a:solidFill>
                  <a:srgbClr val="000000"/>
                </a:solidFill>
                <a:effectLst/>
                <a:latin typeface="Poppins" panose="020B0604020202020204" charset="0"/>
                <a:ea typeface="Calibri" panose="020F0502020204030204" pitchFamily="34" charset="0"/>
                <a:cs typeface="Poppins" panose="020B0604020202020204" charset="0"/>
              </a:rPr>
              <a:t>So, we concentrate on cluster 1</a:t>
            </a:r>
            <a:endParaRPr lang="en-US" sz="1400" dirty="0">
              <a:effectLst/>
              <a:latin typeface="Poppins" panose="020B0604020202020204" charset="0"/>
              <a:ea typeface="Calibri" panose="020F0502020204030204" pitchFamily="34" charset="0"/>
              <a:cs typeface="Poppins" panose="020B060402020202020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05"/>
        <p:cNvGrpSpPr/>
        <p:nvPr/>
      </p:nvGrpSpPr>
      <p:grpSpPr>
        <a:xfrm>
          <a:off x="0" y="0"/>
          <a:ext cx="0" cy="0"/>
          <a:chOff x="0" y="0"/>
          <a:chExt cx="0" cy="0"/>
        </a:xfrm>
      </p:grpSpPr>
      <p:grpSp>
        <p:nvGrpSpPr>
          <p:cNvPr id="3075" name="Google Shape;3075;p72"/>
          <p:cNvGrpSpPr/>
          <p:nvPr/>
        </p:nvGrpSpPr>
        <p:grpSpPr>
          <a:xfrm rot="5400000" flipH="1">
            <a:off x="442670" y="-418050"/>
            <a:ext cx="484925" cy="1370250"/>
            <a:chOff x="3973200" y="1692800"/>
            <a:chExt cx="484925" cy="1370250"/>
          </a:xfrm>
        </p:grpSpPr>
        <p:sp>
          <p:nvSpPr>
            <p:cNvPr id="3076" name="Google Shape;3076;p7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0" name="Google Shape;3100;p72"/>
          <p:cNvSpPr/>
          <p:nvPr/>
        </p:nvSpPr>
        <p:spPr>
          <a:xfrm>
            <a:off x="-231700" y="3215450"/>
            <a:ext cx="764400" cy="76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TextBox 101">
            <a:extLst>
              <a:ext uri="{FF2B5EF4-FFF2-40B4-BE49-F238E27FC236}">
                <a16:creationId xmlns:a16="http://schemas.microsoft.com/office/drawing/2014/main" id="{D080DE4B-3854-410C-AA07-FB1EFB5C564E}"/>
              </a:ext>
            </a:extLst>
          </p:cNvPr>
          <p:cNvSpPr txBox="1"/>
          <p:nvPr/>
        </p:nvSpPr>
        <p:spPr>
          <a:xfrm>
            <a:off x="88967" y="163755"/>
            <a:ext cx="8435023" cy="1591846"/>
          </a:xfrm>
          <a:prstGeom prst="rect">
            <a:avLst/>
          </a:prstGeom>
          <a:solidFill>
            <a:srgbClr val="FFCE4B"/>
          </a:solidFill>
        </p:spPr>
        <p:txBody>
          <a:bodyPr wrap="square">
            <a:spAutoFit/>
          </a:bodyPr>
          <a:lstStyle/>
          <a:p>
            <a:pPr algn="just">
              <a:lnSpc>
                <a:spcPct val="150000"/>
              </a:lnSpc>
            </a:pPr>
            <a:r>
              <a:rPr lang="en-US" sz="1100" dirty="0">
                <a:solidFill>
                  <a:srgbClr val="000000"/>
                </a:solidFill>
                <a:effectLst/>
                <a:latin typeface="Poppins" panose="020B0604020202020204" charset="0"/>
                <a:ea typeface="Calibri" panose="020F0502020204030204" pitchFamily="34" charset="0"/>
                <a:cs typeface="Poppins" panose="020B0604020202020204" charset="0"/>
              </a:rPr>
              <a:t>we know that the Queens, Brooklyn and Manhattan are crowded and their density of population are high. So, we can choose these 2 boroughs but as you can see from above, Brooklyn has many coffee shops on 30 neighborhoods. So, we rather to choose Manhattan and Queens because Manhattan has 6 coffee shops on just 1 neighborhood (Hamilton Heights) and Queens on 7 neighborhoods. The other neighborhoods are on cluster 0 or 2. Thus, we choose other neighborhoods except those neighborhoods and </a:t>
            </a:r>
            <a:r>
              <a:rPr lang="en-US" sz="1100" dirty="0">
                <a:effectLst/>
                <a:latin typeface="Poppins" panose="020B0604020202020204" charset="0"/>
                <a:ea typeface="Calibri" panose="020F0502020204030204" pitchFamily="34" charset="0"/>
                <a:cs typeface="Poppins" panose="020B0604020202020204" charset="0"/>
              </a:rPr>
              <a:t>eliminate 'Hamilton Heights', 'Middle Village', '</a:t>
            </a:r>
            <a:r>
              <a:rPr lang="en-US" sz="1100" dirty="0" err="1">
                <a:effectLst/>
                <a:latin typeface="Poppins" panose="020B0604020202020204" charset="0"/>
                <a:ea typeface="Calibri" panose="020F0502020204030204" pitchFamily="34" charset="0"/>
                <a:cs typeface="Poppins" panose="020B0604020202020204" charset="0"/>
              </a:rPr>
              <a:t>Beechhurst</a:t>
            </a:r>
            <a:r>
              <a:rPr lang="en-US" sz="1100" dirty="0">
                <a:effectLst/>
                <a:latin typeface="Poppins" panose="020B0604020202020204" charset="0"/>
                <a:ea typeface="Calibri" panose="020F0502020204030204" pitchFamily="34" charset="0"/>
                <a:cs typeface="Poppins" panose="020B0604020202020204" charset="0"/>
              </a:rPr>
              <a:t>', '</a:t>
            </a:r>
            <a:r>
              <a:rPr lang="en-US" sz="1100" dirty="0" err="1">
                <a:effectLst/>
                <a:latin typeface="Poppins" panose="020B0604020202020204" charset="0"/>
                <a:ea typeface="Calibri" panose="020F0502020204030204" pitchFamily="34" charset="0"/>
                <a:cs typeface="Poppins" panose="020B0604020202020204" charset="0"/>
              </a:rPr>
              <a:t>Bayswater</a:t>
            </a:r>
            <a:r>
              <a:rPr lang="en-US" sz="1100" dirty="0">
                <a:effectLst/>
                <a:latin typeface="Poppins" panose="020B0604020202020204" charset="0"/>
                <a:ea typeface="Calibri" panose="020F0502020204030204" pitchFamily="34" charset="0"/>
                <a:cs typeface="Poppins" panose="020B0604020202020204" charset="0"/>
              </a:rPr>
              <a:t>', '</a:t>
            </a:r>
            <a:r>
              <a:rPr lang="en-US" sz="1100" dirty="0" err="1">
                <a:effectLst/>
                <a:latin typeface="Poppins" panose="020B0604020202020204" charset="0"/>
                <a:ea typeface="Calibri" panose="020F0502020204030204" pitchFamily="34" charset="0"/>
                <a:cs typeface="Poppins" panose="020B0604020202020204" charset="0"/>
              </a:rPr>
              <a:t>Blissville</a:t>
            </a:r>
            <a:r>
              <a:rPr lang="en-US" sz="1100" dirty="0">
                <a:effectLst/>
                <a:latin typeface="Poppins" panose="020B0604020202020204" charset="0"/>
                <a:ea typeface="Calibri" panose="020F0502020204030204" pitchFamily="34" charset="0"/>
                <a:cs typeface="Poppins" panose="020B0604020202020204" charset="0"/>
              </a:rPr>
              <a:t>', 'Little Neck', '</a:t>
            </a:r>
            <a:r>
              <a:rPr lang="en-US" sz="1100" dirty="0" err="1">
                <a:effectLst/>
                <a:latin typeface="Poppins" panose="020B0604020202020204" charset="0"/>
                <a:ea typeface="Calibri" panose="020F0502020204030204" pitchFamily="34" charset="0"/>
                <a:cs typeface="Poppins" panose="020B0604020202020204" charset="0"/>
              </a:rPr>
              <a:t>Malba</a:t>
            </a:r>
            <a:r>
              <a:rPr lang="en-US" sz="1100" dirty="0">
                <a:effectLst/>
                <a:latin typeface="Poppins" panose="020B0604020202020204" charset="0"/>
                <a:ea typeface="Calibri" panose="020F0502020204030204" pitchFamily="34" charset="0"/>
                <a:cs typeface="Poppins" panose="020B0604020202020204" charset="0"/>
              </a:rPr>
              <a:t>', 'Far Rockaway'. Thus, the best neighborhoods to open new Coffee Shops are:</a:t>
            </a:r>
            <a:endParaRPr lang="en-US" sz="1100" dirty="0">
              <a:latin typeface="Poppins" panose="020B0604020202020204" charset="0"/>
              <a:cs typeface="Poppins" panose="020B0604020202020204" charset="0"/>
            </a:endParaRPr>
          </a:p>
        </p:txBody>
      </p:sp>
      <p:pic>
        <p:nvPicPr>
          <p:cNvPr id="6" name="Picture 5">
            <a:extLst>
              <a:ext uri="{FF2B5EF4-FFF2-40B4-BE49-F238E27FC236}">
                <a16:creationId xmlns:a16="http://schemas.microsoft.com/office/drawing/2014/main" id="{18164937-51E8-4344-91E4-5CD0D6C6D5D0}"/>
              </a:ext>
            </a:extLst>
          </p:cNvPr>
          <p:cNvPicPr>
            <a:picLocks noChangeAspect="1"/>
          </p:cNvPicPr>
          <p:nvPr/>
        </p:nvPicPr>
        <p:blipFill>
          <a:blip r:embed="rId3"/>
          <a:stretch>
            <a:fillRect/>
          </a:stretch>
        </p:blipFill>
        <p:spPr>
          <a:xfrm>
            <a:off x="15759" y="1754728"/>
            <a:ext cx="2846352" cy="3388771"/>
          </a:xfrm>
          <a:prstGeom prst="rect">
            <a:avLst/>
          </a:prstGeom>
        </p:spPr>
      </p:pic>
      <p:pic>
        <p:nvPicPr>
          <p:cNvPr id="8" name="Picture 7">
            <a:extLst>
              <a:ext uri="{FF2B5EF4-FFF2-40B4-BE49-F238E27FC236}">
                <a16:creationId xmlns:a16="http://schemas.microsoft.com/office/drawing/2014/main" id="{2890CAE0-24A9-46E1-A788-0C0385417E0A}"/>
              </a:ext>
            </a:extLst>
          </p:cNvPr>
          <p:cNvPicPr>
            <a:picLocks noChangeAspect="1"/>
          </p:cNvPicPr>
          <p:nvPr/>
        </p:nvPicPr>
        <p:blipFill>
          <a:blip r:embed="rId4"/>
          <a:stretch>
            <a:fillRect/>
          </a:stretch>
        </p:blipFill>
        <p:spPr>
          <a:xfrm>
            <a:off x="2862111" y="1754729"/>
            <a:ext cx="3009715" cy="3148093"/>
          </a:xfrm>
          <a:prstGeom prst="rect">
            <a:avLst/>
          </a:prstGeom>
        </p:spPr>
      </p:pic>
      <p:pic>
        <p:nvPicPr>
          <p:cNvPr id="10" name="Picture 9">
            <a:extLst>
              <a:ext uri="{FF2B5EF4-FFF2-40B4-BE49-F238E27FC236}">
                <a16:creationId xmlns:a16="http://schemas.microsoft.com/office/drawing/2014/main" id="{8AFDC5FB-625E-415D-930D-1574F9B4B44B}"/>
              </a:ext>
            </a:extLst>
          </p:cNvPr>
          <p:cNvPicPr>
            <a:picLocks noChangeAspect="1"/>
          </p:cNvPicPr>
          <p:nvPr/>
        </p:nvPicPr>
        <p:blipFill>
          <a:blip r:embed="rId5"/>
          <a:stretch>
            <a:fillRect/>
          </a:stretch>
        </p:blipFill>
        <p:spPr>
          <a:xfrm>
            <a:off x="5835967" y="1755601"/>
            <a:ext cx="2882210" cy="3387899"/>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06"/>
        <p:cNvGrpSpPr/>
        <p:nvPr/>
      </p:nvGrpSpPr>
      <p:grpSpPr>
        <a:xfrm>
          <a:off x="0" y="0"/>
          <a:ext cx="0" cy="0"/>
          <a:chOff x="0" y="0"/>
          <a:chExt cx="0" cy="0"/>
        </a:xfrm>
      </p:grpSpPr>
      <p:pic>
        <p:nvPicPr>
          <p:cNvPr id="15" name="Picture 14">
            <a:extLst>
              <a:ext uri="{FF2B5EF4-FFF2-40B4-BE49-F238E27FC236}">
                <a16:creationId xmlns:a16="http://schemas.microsoft.com/office/drawing/2014/main" id="{4E499173-2A66-4391-A074-3D5596DD9034}"/>
              </a:ext>
            </a:extLst>
          </p:cNvPr>
          <p:cNvPicPr>
            <a:picLocks noChangeAspect="1"/>
          </p:cNvPicPr>
          <p:nvPr/>
        </p:nvPicPr>
        <p:blipFill>
          <a:blip r:embed="rId3"/>
          <a:stretch>
            <a:fillRect/>
          </a:stretch>
        </p:blipFill>
        <p:spPr>
          <a:xfrm>
            <a:off x="0" y="479611"/>
            <a:ext cx="2976200" cy="3495899"/>
          </a:xfrm>
          <a:prstGeom prst="rect">
            <a:avLst/>
          </a:prstGeom>
        </p:spPr>
      </p:pic>
      <p:pic>
        <p:nvPicPr>
          <p:cNvPr id="17" name="Picture 16">
            <a:extLst>
              <a:ext uri="{FF2B5EF4-FFF2-40B4-BE49-F238E27FC236}">
                <a16:creationId xmlns:a16="http://schemas.microsoft.com/office/drawing/2014/main" id="{F95C5FBB-93EE-4650-959E-89B44CAEEDF6}"/>
              </a:ext>
            </a:extLst>
          </p:cNvPr>
          <p:cNvPicPr>
            <a:picLocks noChangeAspect="1"/>
          </p:cNvPicPr>
          <p:nvPr/>
        </p:nvPicPr>
        <p:blipFill>
          <a:blip r:embed="rId4"/>
          <a:stretch>
            <a:fillRect/>
          </a:stretch>
        </p:blipFill>
        <p:spPr>
          <a:xfrm>
            <a:off x="2976200" y="479611"/>
            <a:ext cx="3291263" cy="3206226"/>
          </a:xfrm>
          <a:prstGeom prst="rect">
            <a:avLst/>
          </a:prstGeom>
        </p:spPr>
      </p:pic>
      <p:pic>
        <p:nvPicPr>
          <p:cNvPr id="19" name="Picture 18">
            <a:extLst>
              <a:ext uri="{FF2B5EF4-FFF2-40B4-BE49-F238E27FC236}">
                <a16:creationId xmlns:a16="http://schemas.microsoft.com/office/drawing/2014/main" id="{1339F7ED-72E5-4C26-BA9C-4F7995904B85}"/>
              </a:ext>
            </a:extLst>
          </p:cNvPr>
          <p:cNvPicPr>
            <a:picLocks noChangeAspect="1"/>
          </p:cNvPicPr>
          <p:nvPr/>
        </p:nvPicPr>
        <p:blipFill rotWithShape="1">
          <a:blip r:embed="rId5"/>
          <a:srcRect r="22044"/>
          <a:stretch/>
        </p:blipFill>
        <p:spPr>
          <a:xfrm>
            <a:off x="6230556" y="479611"/>
            <a:ext cx="2541410" cy="227358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16"/>
        <p:cNvGrpSpPr/>
        <p:nvPr/>
      </p:nvGrpSpPr>
      <p:grpSpPr>
        <a:xfrm>
          <a:off x="0" y="0"/>
          <a:ext cx="0" cy="0"/>
          <a:chOff x="0" y="0"/>
          <a:chExt cx="0" cy="0"/>
        </a:xfrm>
      </p:grpSpPr>
      <p:sp>
        <p:nvSpPr>
          <p:cNvPr id="3120" name="Google Shape;3120;p74"/>
          <p:cNvSpPr txBox="1">
            <a:spLocks noGrp="1"/>
          </p:cNvSpPr>
          <p:nvPr>
            <p:ph type="title"/>
          </p:nvPr>
        </p:nvSpPr>
        <p:spPr>
          <a:xfrm>
            <a:off x="253429" y="941061"/>
            <a:ext cx="8520600" cy="570000"/>
          </a:xfrm>
          <a:prstGeom prst="rect">
            <a:avLst/>
          </a:prstGeom>
        </p:spPr>
        <p:txBody>
          <a:bodyPr spcFirstLastPara="1" wrap="square" lIns="91425" tIns="91425" rIns="91425" bIns="91425" anchor="ctr" anchorCtr="0">
            <a:noAutofit/>
          </a:bodyPr>
          <a:lstStyle/>
          <a:p>
            <a:r>
              <a:rPr lang="en-US" sz="3200" b="1" kern="0" dirty="0">
                <a:effectLst/>
                <a:latin typeface="Poppins" panose="020B0604020202020204" charset="0"/>
                <a:ea typeface="Microsoft YaHei" panose="020B0503020204020204" pitchFamily="34" charset="-122"/>
                <a:cs typeface="Poppins" panose="020B0604020202020204" charset="0"/>
              </a:rPr>
              <a:t>References</a:t>
            </a:r>
            <a:br>
              <a:rPr lang="en-US" sz="3200" b="1" kern="0" dirty="0">
                <a:effectLst/>
                <a:latin typeface="Poppins" panose="020B0604020202020204" charset="0"/>
                <a:ea typeface="Microsoft YaHei" panose="020B0503020204020204" pitchFamily="34" charset="-122"/>
                <a:cs typeface="Poppins" panose="020B0604020202020204" charset="0"/>
              </a:rPr>
            </a:br>
            <a:endParaRPr sz="4400" dirty="0">
              <a:latin typeface="Poppins" panose="020B0604020202020204" charset="0"/>
              <a:cs typeface="Poppins" panose="020B0604020202020204" charset="0"/>
            </a:endParaRPr>
          </a:p>
        </p:txBody>
      </p:sp>
      <p:sp>
        <p:nvSpPr>
          <p:cNvPr id="78" name="TextBox 77">
            <a:extLst>
              <a:ext uri="{FF2B5EF4-FFF2-40B4-BE49-F238E27FC236}">
                <a16:creationId xmlns:a16="http://schemas.microsoft.com/office/drawing/2014/main" id="{D1E6C2DF-6C28-4ABC-A424-836CC07215F8}"/>
              </a:ext>
            </a:extLst>
          </p:cNvPr>
          <p:cNvSpPr txBox="1"/>
          <p:nvPr/>
        </p:nvSpPr>
        <p:spPr>
          <a:xfrm>
            <a:off x="1327897" y="1621908"/>
            <a:ext cx="6888256" cy="2644250"/>
          </a:xfrm>
          <a:prstGeom prst="rect">
            <a:avLst/>
          </a:prstGeom>
          <a:noFill/>
        </p:spPr>
        <p:txBody>
          <a:bodyPr wrap="square">
            <a:spAutoFit/>
          </a:bodyPr>
          <a:lstStyle/>
          <a:p>
            <a:pPr marL="342900" marR="0" lvl="0" indent="-342900" rtl="0">
              <a:lnSpc>
                <a:spcPct val="150000"/>
              </a:lnSpc>
              <a:spcBef>
                <a:spcPts val="0"/>
              </a:spcBef>
              <a:spcAft>
                <a:spcPts val="0"/>
              </a:spcAft>
              <a:buFont typeface="Symbol" panose="05050102010706020507" pitchFamily="18" charset="2"/>
              <a:buChar char=""/>
            </a:pP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Wikipedia - </a:t>
            </a:r>
            <a:r>
              <a:rPr lang="en-US" sz="1400" u="sng"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hlinkClick r:id="rId3">
                  <a:extLst>
                    <a:ext uri="{A12FA001-AC4F-418D-AE19-62706E023703}">
                      <ahyp:hlinkClr xmlns:ahyp="http://schemas.microsoft.com/office/drawing/2018/hyperlinkcolor" val="tx"/>
                    </a:ext>
                  </a:extLst>
                </a:hlinkClick>
              </a:rPr>
              <a:t>https://en.wikipedia.org/wiki/Boston</a:t>
            </a: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 </a:t>
            </a:r>
            <a:endParaRPr lang="en-US" sz="1400" dirty="0">
              <a:solidFill>
                <a:schemeClr val="tx1"/>
              </a:solidFill>
              <a:effectLst/>
              <a:latin typeface="Calibri" panose="020F0502020204030204" pitchFamily="34" charset="0"/>
              <a:ea typeface="Calibri" panose="020F0502020204030204" pitchFamily="34" charset="0"/>
              <a:cs typeface="Symbol" panose="05050102010706020507" pitchFamily="18" charset="2"/>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Wikipedia - </a:t>
            </a:r>
            <a:r>
              <a:rPr lang="en-US" sz="1400" u="sng"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hlinkClick r:id="rId4">
                  <a:extLst>
                    <a:ext uri="{A12FA001-AC4F-418D-AE19-62706E023703}">
                      <ahyp:hlinkClr xmlns:ahyp="http://schemas.microsoft.com/office/drawing/2018/hyperlinkcolor" val="tx"/>
                    </a:ext>
                  </a:extLst>
                </a:hlinkClick>
              </a:rPr>
              <a:t>https://en.wikipedia.org/wiki/Greater_Boston</a:t>
            </a: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 </a:t>
            </a:r>
            <a:endParaRPr lang="en-US" sz="1400" dirty="0">
              <a:solidFill>
                <a:schemeClr val="tx1"/>
              </a:solidFill>
              <a:effectLst/>
              <a:latin typeface="Calibri" panose="020F0502020204030204" pitchFamily="34" charset="0"/>
              <a:ea typeface="Calibri" panose="020F0502020204030204" pitchFamily="34" charset="0"/>
              <a:cs typeface="Symbol" panose="05050102010706020507" pitchFamily="18" charset="2"/>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Beautiful Soup documentation - </a:t>
            </a:r>
            <a:r>
              <a:rPr lang="en-US" sz="1400" u="sng"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hlinkClick r:id="rId5">
                  <a:extLst>
                    <a:ext uri="{A12FA001-AC4F-418D-AE19-62706E023703}">
                      <ahyp:hlinkClr xmlns:ahyp="http://schemas.microsoft.com/office/drawing/2018/hyperlinkcolor" val="tx"/>
                    </a:ext>
                  </a:extLst>
                </a:hlinkClick>
              </a:rPr>
              <a:t>https://www.crummy.com/software/BeautifulSoup/bs4/doc/</a:t>
            </a: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 </a:t>
            </a:r>
            <a:endParaRPr lang="en-US" sz="1400" dirty="0">
              <a:solidFill>
                <a:schemeClr val="tx1"/>
              </a:solidFill>
              <a:effectLst/>
              <a:latin typeface="Calibri" panose="020F0502020204030204" pitchFamily="34" charset="0"/>
              <a:ea typeface="Calibri" panose="020F0502020204030204" pitchFamily="34" charset="0"/>
              <a:cs typeface="Symbol" panose="05050102010706020507" pitchFamily="18" charset="2"/>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Pandas documentation - </a:t>
            </a:r>
            <a:r>
              <a:rPr lang="en-US" sz="1400" u="sng"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hlinkClick r:id="rId6">
                  <a:extLst>
                    <a:ext uri="{A12FA001-AC4F-418D-AE19-62706E023703}">
                      <ahyp:hlinkClr xmlns:ahyp="http://schemas.microsoft.com/office/drawing/2018/hyperlinkcolor" val="tx"/>
                    </a:ext>
                  </a:extLst>
                </a:hlinkClick>
              </a:rPr>
              <a:t>https://pandas.pydata.org/pandas-docs/stable/</a:t>
            </a: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 </a:t>
            </a:r>
            <a:endParaRPr lang="en-US" sz="1400" dirty="0">
              <a:solidFill>
                <a:schemeClr val="tx1"/>
              </a:solidFill>
              <a:effectLst/>
              <a:latin typeface="Calibri" panose="020F0502020204030204" pitchFamily="34" charset="0"/>
              <a:ea typeface="Calibri" panose="020F0502020204030204" pitchFamily="34" charset="0"/>
              <a:cs typeface="Symbol" panose="05050102010706020507" pitchFamily="18" charset="2"/>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Folium documentation - </a:t>
            </a:r>
            <a:r>
              <a:rPr lang="en-US" sz="1400" u="sng"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hlinkClick r:id="rId7">
                  <a:extLst>
                    <a:ext uri="{A12FA001-AC4F-418D-AE19-62706E023703}">
                      <ahyp:hlinkClr xmlns:ahyp="http://schemas.microsoft.com/office/drawing/2018/hyperlinkcolor" val="tx"/>
                    </a:ext>
                  </a:extLst>
                </a:hlinkClick>
              </a:rPr>
              <a:t>https://python-visualization.github.io/folium/</a:t>
            </a: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 </a:t>
            </a:r>
            <a:endParaRPr lang="en-US" sz="1400" dirty="0">
              <a:solidFill>
                <a:schemeClr val="tx1"/>
              </a:solidFill>
              <a:effectLst/>
              <a:latin typeface="Calibri" panose="020F0502020204030204" pitchFamily="34" charset="0"/>
              <a:ea typeface="Calibri" panose="020F0502020204030204" pitchFamily="34" charset="0"/>
              <a:cs typeface="Symbol" panose="05050102010706020507" pitchFamily="18" charset="2"/>
            </a:endParaRPr>
          </a:p>
          <a:p>
            <a:pPr marL="342900" marR="0" lvl="0" indent="-342900">
              <a:lnSpc>
                <a:spcPct val="150000"/>
              </a:lnSpc>
              <a:spcBef>
                <a:spcPts val="0"/>
              </a:spcBef>
              <a:spcAft>
                <a:spcPts val="0"/>
              </a:spcAft>
              <a:buFont typeface="Symbol" panose="05050102010706020507" pitchFamily="18" charset="2"/>
              <a:buChar char=""/>
            </a:pPr>
            <a:r>
              <a:rPr lang="en-US" sz="1400" dirty="0">
                <a:solidFill>
                  <a:schemeClr val="tx1"/>
                </a:solidFill>
                <a:effectLst/>
                <a:latin typeface="Calibri" panose="020F0502020204030204" pitchFamily="34" charset="0"/>
                <a:ea typeface="Leelawadee UI" panose="020B0502040204020203" pitchFamily="34" charset="-34"/>
                <a:cs typeface="Calibri" panose="020F0502020204030204" pitchFamily="34" charset="0"/>
              </a:rPr>
              <a:t>Top 5 Coffee Shops in USA (Article: pizzatoday.com/news/pizza-headlines/guide-to-the-2018-national-best-pizzas-lists/)</a:t>
            </a:r>
            <a:endParaRPr lang="en-US" sz="1400" dirty="0">
              <a:solidFill>
                <a:schemeClr val="tx1"/>
              </a:solidFill>
              <a:effectLst/>
              <a:latin typeface="Calibri" panose="020F0502020204030204" pitchFamily="34" charset="0"/>
              <a:ea typeface="Calibri" panose="020F0502020204030204" pitchFamily="34" charset="0"/>
              <a:cs typeface="Symbol" panose="05050102010706020507" pitchFamily="18" charset="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1" name="Shape 2546"/>
        <p:cNvGrpSpPr/>
        <p:nvPr/>
      </p:nvGrpSpPr>
      <p:grpSpPr>
        <a:xfrm>
          <a:off x="0" y="0"/>
          <a:ext cx="0" cy="0"/>
          <a:chOff x="0" y="0"/>
          <a:chExt cx="0" cy="0"/>
        </a:xfrm>
      </p:grpSpPr>
      <p:sp>
        <p:nvSpPr>
          <p:cNvPr id="2547" name="Google Shape;2547;p57"/>
          <p:cNvSpPr txBox="1">
            <a:spLocks noGrp="1"/>
          </p:cNvSpPr>
          <p:nvPr>
            <p:ph type="title"/>
          </p:nvPr>
        </p:nvSpPr>
        <p:spPr>
          <a:xfrm>
            <a:off x="336075" y="2463525"/>
            <a:ext cx="3281100" cy="68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Introduction</a:t>
            </a:r>
            <a:endParaRPr sz="3600" dirty="0"/>
          </a:p>
        </p:txBody>
      </p:sp>
      <p:sp>
        <p:nvSpPr>
          <p:cNvPr id="2548" name="Google Shape;2548;p57"/>
          <p:cNvSpPr txBox="1">
            <a:spLocks noGrp="1"/>
          </p:cNvSpPr>
          <p:nvPr>
            <p:ph type="title" idx="2"/>
          </p:nvPr>
        </p:nvSpPr>
        <p:spPr>
          <a:xfrm>
            <a:off x="1157625" y="1053825"/>
            <a:ext cx="1638000" cy="13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551" name="Google Shape;2551;p57"/>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a:extLst>
              <a:ext uri="{FF2B5EF4-FFF2-40B4-BE49-F238E27FC236}">
                <a16:creationId xmlns:a16="http://schemas.microsoft.com/office/drawing/2014/main" id="{A412C9B5-E265-420F-BCE3-710404E4D230}"/>
              </a:ext>
            </a:extLst>
          </p:cNvPr>
          <p:cNvPicPr>
            <a:picLocks noChangeAspect="1"/>
          </p:cNvPicPr>
          <p:nvPr/>
        </p:nvPicPr>
        <p:blipFill>
          <a:blip r:embed="rId3"/>
          <a:stretch>
            <a:fillRect/>
          </a:stretch>
        </p:blipFill>
        <p:spPr>
          <a:xfrm>
            <a:off x="3886443" y="901424"/>
            <a:ext cx="4820063" cy="32133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1" name="Shape 2618"/>
        <p:cNvGrpSpPr/>
        <p:nvPr/>
      </p:nvGrpSpPr>
      <p:grpSpPr>
        <a:xfrm>
          <a:off x="0" y="0"/>
          <a:ext cx="0" cy="0"/>
          <a:chOff x="0" y="0"/>
          <a:chExt cx="0" cy="0"/>
        </a:xfrm>
      </p:grpSpPr>
      <p:sp>
        <p:nvSpPr>
          <p:cNvPr id="2621" name="Google Shape;2621;p60"/>
          <p:cNvSpPr txBox="1">
            <a:spLocks noGrp="1"/>
          </p:cNvSpPr>
          <p:nvPr>
            <p:ph type="subTitle" idx="1"/>
          </p:nvPr>
        </p:nvSpPr>
        <p:spPr>
          <a:xfrm>
            <a:off x="349458" y="613538"/>
            <a:ext cx="7962631" cy="4348426"/>
          </a:xfrm>
          <a:prstGeom prst="rect">
            <a:avLst/>
          </a:prstGeom>
          <a:solidFill>
            <a:schemeClr val="accent2"/>
          </a:solidFill>
        </p:spPr>
        <p:txBody>
          <a:bodyPr spcFirstLastPara="1" wrap="square" lIns="91425" tIns="91425" rIns="91425" bIns="91425" anchor="t" anchorCtr="0">
            <a:noAutofit/>
          </a:bodyPr>
          <a:lstStyle/>
          <a:p>
            <a:pPr marL="0" marR="0" indent="171450" algn="just">
              <a:lnSpc>
                <a:spcPct val="150000"/>
              </a:lnSpc>
              <a:spcBef>
                <a:spcPts val="0"/>
              </a:spcBef>
              <a:spcAft>
                <a:spcPts val="800"/>
              </a:spcAft>
              <a:tabLst>
                <a:tab pos="2194560" algn="l"/>
              </a:tabLst>
            </a:pP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New York, often called New York City to distinguish it from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New York State</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or NYC for short, is the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most populous city</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in the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United States</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With a 2020 population of 8,804,190 distributed over 302.6 square miles (784 km</a:t>
            </a:r>
            <a:r>
              <a:rPr lang="en-US" sz="1200" baseline="300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2</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New York City is also the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most densely populated</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major city in the United States. Located at the southern tip of the State of New York, the city is the center of the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New York metropolitan area</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the largest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metropolitan area</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in the world by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urban area</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With over 20 million people in its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metropolitan statistical area</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and approximately 23 million in its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combined statistical area</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it is one of the world's most populous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megacities</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New York City has been described as the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cultural</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financial, and media capital of the world, significantly influencing commerce, entertainment, research, technology, education, politics, tourism, art, fashion, and sports, and is the most photographed city in the world. Home to the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headquarters of the United Nations</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New York is an important center for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international diplomacy</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 and has sometimes been called the </a:t>
            </a:r>
            <a:r>
              <a:rPr lang="en-US" sz="1200" dirty="0">
                <a:solidFill>
                  <a:schemeClr val="tx1"/>
                </a:solidFill>
                <a:latin typeface="Calibri" panose="020F0502020204030204" pitchFamily="34" charset="0"/>
                <a:ea typeface="Calibri" panose="020F0502020204030204" pitchFamily="34" charset="0"/>
                <a:cs typeface="Calibri" panose="020F0502020204030204" pitchFamily="34" charset="0"/>
              </a:rPr>
              <a:t>capital of the world</a:t>
            </a:r>
            <a:r>
              <a:rPr lang="en-US" sz="1200" dirty="0">
                <a:solidFill>
                  <a:schemeClr val="tx1"/>
                </a:solidFill>
                <a:effectLst/>
                <a:latin typeface="Calibri" panose="020F0502020204030204" pitchFamily="34" charset="0"/>
                <a:ea typeface="Calibri" panose="020F0502020204030204" pitchFamily="34" charset="0"/>
                <a:cs typeface="Calibri" panose="020F0502020204030204" pitchFamily="34" charset="0"/>
              </a:rPr>
              <a:t>.</a:t>
            </a:r>
            <a:endParaRPr lang="en-US" sz="12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p>
            <a:pPr marL="0" marR="0" indent="171450" algn="just">
              <a:lnSpc>
                <a:spcPct val="150000"/>
              </a:lnSpc>
              <a:spcBef>
                <a:spcPts val="0"/>
              </a:spcBef>
              <a:spcAft>
                <a:spcPts val="800"/>
              </a:spcAft>
              <a:tabLst>
                <a:tab pos="2194560" algn="l"/>
              </a:tabLst>
            </a:pPr>
            <a:r>
              <a:rPr lang="en-US" sz="1200" dirty="0">
                <a:solidFill>
                  <a:schemeClr val="tx1"/>
                </a:solidFill>
                <a:effectLst/>
                <a:latin typeface="Calibri" panose="020F0502020204030204" pitchFamily="34" charset="0"/>
                <a:ea typeface="Calibri" panose="020F0502020204030204" pitchFamily="34" charset="0"/>
                <a:cs typeface="Arial" panose="020B0604020202020204" pitchFamily="34" charset="0"/>
              </a:rPr>
              <a:t>New York City is one of the most famous, romanticized and desired cities for living in the world due to its image portrayed in the pop culture. Some of the worlds' most popular content creators and influencers are located in the city for its stunning backgrounds and </a:t>
            </a:r>
            <a:r>
              <a:rPr lang="en-US" sz="1200" dirty="0" err="1">
                <a:solidFill>
                  <a:schemeClr val="tx1"/>
                </a:solidFill>
                <a:effectLst/>
                <a:latin typeface="Calibri" panose="020F0502020204030204" pitchFamily="34" charset="0"/>
                <a:ea typeface="Calibri" panose="020F0502020204030204" pitchFamily="34" charset="0"/>
                <a:cs typeface="Arial" panose="020B0604020202020204" pitchFamily="34" charset="0"/>
              </a:rPr>
              <a:t>instagramable</a:t>
            </a:r>
            <a:r>
              <a:rPr lang="en-US" sz="1200" dirty="0">
                <a:solidFill>
                  <a:schemeClr val="tx1"/>
                </a:solidFill>
                <a:effectLst/>
                <a:latin typeface="Calibri" panose="020F0502020204030204" pitchFamily="34" charset="0"/>
                <a:ea typeface="Calibri" panose="020F0502020204030204" pitchFamily="34" charset="0"/>
                <a:cs typeface="Arial" panose="020B0604020202020204" pitchFamily="34" charset="0"/>
              </a:rPr>
              <a:t> dining and coffee locations. Combining that with the overall growing trend for coffee and small business coffee shops makes it an attractive investment to open a new coffee shop specifically in NYC where this coffee shop is likely to receive a lot of attention on social media to drive revenue.</a:t>
            </a:r>
          </a:p>
          <a:p>
            <a:pPr marL="0" lvl="0" indent="0" algn="just" rtl="0">
              <a:spcBef>
                <a:spcPts val="0"/>
              </a:spcBef>
              <a:spcAft>
                <a:spcPts val="0"/>
              </a:spcAft>
              <a:buNone/>
            </a:pPr>
            <a:endParaRPr sz="1200" dirty="0">
              <a:solidFill>
                <a:schemeClr val="tx1"/>
              </a:solidFill>
            </a:endParaRPr>
          </a:p>
        </p:txBody>
      </p:sp>
      <p:grpSp>
        <p:nvGrpSpPr>
          <p:cNvPr id="2622" name="Google Shape;2622;p60"/>
          <p:cNvGrpSpPr/>
          <p:nvPr/>
        </p:nvGrpSpPr>
        <p:grpSpPr>
          <a:xfrm>
            <a:off x="-1423898" y="4658701"/>
            <a:ext cx="3967900" cy="465900"/>
            <a:chOff x="2613600" y="4372375"/>
            <a:chExt cx="3967900" cy="465900"/>
          </a:xfrm>
        </p:grpSpPr>
        <p:sp>
          <p:nvSpPr>
            <p:cNvPr id="2623" name="Google Shape;2623;p60"/>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0"/>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0"/>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0"/>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0"/>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0"/>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0"/>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0"/>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0"/>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0"/>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0"/>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0"/>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0"/>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0"/>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0"/>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0"/>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39"/>
        <p:cNvGrpSpPr/>
        <p:nvPr/>
      </p:nvGrpSpPr>
      <p:grpSpPr>
        <a:xfrm>
          <a:off x="0" y="0"/>
          <a:ext cx="0" cy="0"/>
          <a:chOff x="0" y="0"/>
          <a:chExt cx="0" cy="0"/>
        </a:xfrm>
      </p:grpSpPr>
      <p:pic>
        <p:nvPicPr>
          <p:cNvPr id="5" name="Picture 4">
            <a:extLst>
              <a:ext uri="{FF2B5EF4-FFF2-40B4-BE49-F238E27FC236}">
                <a16:creationId xmlns:a16="http://schemas.microsoft.com/office/drawing/2014/main" id="{1691577A-8231-4A2D-BC52-0ED98CBF5046}"/>
              </a:ext>
            </a:extLst>
          </p:cNvPr>
          <p:cNvPicPr>
            <a:picLocks noChangeAspect="1"/>
          </p:cNvPicPr>
          <p:nvPr/>
        </p:nvPicPr>
        <p:blipFill>
          <a:blip r:embed="rId3"/>
          <a:stretch>
            <a:fillRect/>
          </a:stretch>
        </p:blipFill>
        <p:spPr>
          <a:xfrm>
            <a:off x="623890" y="973330"/>
            <a:ext cx="4278003" cy="3208502"/>
          </a:xfrm>
          <a:prstGeom prst="rect">
            <a:avLst/>
          </a:prstGeom>
        </p:spPr>
      </p:pic>
      <p:sp>
        <p:nvSpPr>
          <p:cNvPr id="2941" name="Google Shape;2941;p70"/>
          <p:cNvSpPr txBox="1">
            <a:spLocks noGrp="1"/>
          </p:cNvSpPr>
          <p:nvPr>
            <p:ph type="title"/>
          </p:nvPr>
        </p:nvSpPr>
        <p:spPr>
          <a:xfrm>
            <a:off x="4780716" y="2463460"/>
            <a:ext cx="3855000" cy="68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effectLst/>
                <a:latin typeface="Poppins" panose="020B0604020202020204" charset="0"/>
                <a:ea typeface="Calibri" panose="020F0502020204030204" pitchFamily="34" charset="0"/>
                <a:cs typeface="Poppins" panose="020B0604020202020204" charset="0"/>
              </a:rPr>
              <a:t>Business Problem</a:t>
            </a:r>
            <a:endParaRPr sz="4800" dirty="0">
              <a:latin typeface="Poppins" panose="020B0604020202020204" charset="0"/>
              <a:cs typeface="Poppins" panose="020B0604020202020204" charset="0"/>
            </a:endParaRPr>
          </a:p>
        </p:txBody>
      </p:sp>
      <p:sp>
        <p:nvSpPr>
          <p:cNvPr id="2942" name="Google Shape;2942;p70"/>
          <p:cNvSpPr txBox="1">
            <a:spLocks noGrp="1"/>
          </p:cNvSpPr>
          <p:nvPr>
            <p:ph type="title" idx="2"/>
          </p:nvPr>
        </p:nvSpPr>
        <p:spPr>
          <a:xfrm>
            <a:off x="5889216" y="1242550"/>
            <a:ext cx="1638000" cy="133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2944" name="Google Shape;2944;p70"/>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5" name="Google Shape;2945;p70"/>
          <p:cNvGrpSpPr/>
          <p:nvPr/>
        </p:nvGrpSpPr>
        <p:grpSpPr>
          <a:xfrm>
            <a:off x="474066" y="5580"/>
            <a:ext cx="484925" cy="2690505"/>
            <a:chOff x="-237650" y="2312843"/>
            <a:chExt cx="484925" cy="2690505"/>
          </a:xfrm>
        </p:grpSpPr>
        <p:grpSp>
          <p:nvGrpSpPr>
            <p:cNvPr id="2946" name="Google Shape;2946;p70"/>
            <p:cNvGrpSpPr/>
            <p:nvPr/>
          </p:nvGrpSpPr>
          <p:grpSpPr>
            <a:xfrm rot="10800000" flipH="1">
              <a:off x="-237650" y="2312843"/>
              <a:ext cx="484925" cy="1370250"/>
              <a:chOff x="3973200" y="1692800"/>
              <a:chExt cx="484925" cy="1370250"/>
            </a:xfrm>
          </p:grpSpPr>
          <p:sp>
            <p:nvSpPr>
              <p:cNvPr id="2947" name="Google Shape;2947;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70"/>
            <p:cNvGrpSpPr/>
            <p:nvPr/>
          </p:nvGrpSpPr>
          <p:grpSpPr>
            <a:xfrm rot="10800000" flipH="1">
              <a:off x="-237650" y="3633099"/>
              <a:ext cx="484925" cy="1370250"/>
              <a:chOff x="3973200" y="1692800"/>
              <a:chExt cx="484925" cy="1370250"/>
            </a:xfrm>
          </p:grpSpPr>
          <p:sp>
            <p:nvSpPr>
              <p:cNvPr id="2972" name="Google Shape;2972;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76"/>
        <p:cNvGrpSpPr/>
        <p:nvPr/>
      </p:nvGrpSpPr>
      <p:grpSpPr>
        <a:xfrm>
          <a:off x="0" y="0"/>
          <a:ext cx="0" cy="0"/>
          <a:chOff x="0" y="0"/>
          <a:chExt cx="0" cy="0"/>
        </a:xfrm>
      </p:grpSpPr>
      <p:sp>
        <p:nvSpPr>
          <p:cNvPr id="139" name="TextBox 138">
            <a:extLst>
              <a:ext uri="{FF2B5EF4-FFF2-40B4-BE49-F238E27FC236}">
                <a16:creationId xmlns:a16="http://schemas.microsoft.com/office/drawing/2014/main" id="{1E66514D-0413-4154-9CB3-C58C0A6F1350}"/>
              </a:ext>
            </a:extLst>
          </p:cNvPr>
          <p:cNvSpPr txBox="1"/>
          <p:nvPr/>
        </p:nvSpPr>
        <p:spPr>
          <a:xfrm>
            <a:off x="62753" y="1607310"/>
            <a:ext cx="8659905" cy="2273443"/>
          </a:xfrm>
          <a:prstGeom prst="rect">
            <a:avLst/>
          </a:prstGeom>
          <a:noFill/>
        </p:spPr>
        <p:txBody>
          <a:bodyPr wrap="square">
            <a:spAutoFit/>
          </a:bodyPr>
          <a:lstStyle/>
          <a:p>
            <a:pPr marL="0" marR="0" indent="171450" algn="just">
              <a:lnSpc>
                <a:spcPct val="150000"/>
              </a:lnSpc>
              <a:spcBef>
                <a:spcPts val="0"/>
              </a:spcBef>
              <a:spcAft>
                <a:spcPts val="0"/>
              </a:spcAft>
            </a:pPr>
            <a:r>
              <a:rPr lang="en-US" sz="1600" dirty="0">
                <a:effectLst/>
                <a:latin typeface="Poppins" panose="020B0604020202020204" charset="0"/>
                <a:ea typeface="Leelawadee UI" panose="020B0502040204020203" pitchFamily="34" charset="-34"/>
                <a:cs typeface="Poppins" panose="020B0604020202020204" charset="0"/>
              </a:rPr>
              <a:t>The objective of this capstone project is to analyze and recommend the best neighborhoods in the city of New York, USA to open a new Coffee Shop. Using data science methodology and machine learning techniques like clustering, this project aims to provide solutions to answer the business question:</a:t>
            </a:r>
          </a:p>
          <a:p>
            <a:pPr marL="0" marR="0" indent="171450" algn="just">
              <a:lnSpc>
                <a:spcPct val="150000"/>
              </a:lnSpc>
              <a:spcBef>
                <a:spcPts val="0"/>
              </a:spcBef>
              <a:spcAft>
                <a:spcPts val="0"/>
              </a:spcAft>
            </a:pPr>
            <a:r>
              <a:rPr lang="en-US" sz="1600" b="1" dirty="0">
                <a:effectLst/>
                <a:latin typeface="Poppins" panose="020B0604020202020204" charset="0"/>
                <a:ea typeface="Leelawadee UI" panose="020B0502040204020203" pitchFamily="34" charset="-34"/>
                <a:cs typeface="Poppins" panose="020B0604020202020204" charset="0"/>
              </a:rPr>
              <a:t> Where would you recommend a new investor to open a new Coffee Shop in the city of New York?</a:t>
            </a:r>
            <a:endParaRPr lang="en-US" sz="1600" b="1" dirty="0">
              <a:effectLst/>
              <a:latin typeface="Poppins" panose="020B0604020202020204" charset="0"/>
              <a:ea typeface="Calibri" panose="020F0502020204030204" pitchFamily="34" charset="0"/>
              <a:cs typeface="Poppins" panose="020B060402020202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39"/>
        <p:cNvGrpSpPr/>
        <p:nvPr/>
      </p:nvGrpSpPr>
      <p:grpSpPr>
        <a:xfrm>
          <a:off x="0" y="0"/>
          <a:ext cx="0" cy="0"/>
          <a:chOff x="0" y="0"/>
          <a:chExt cx="0" cy="0"/>
        </a:xfrm>
      </p:grpSpPr>
      <p:sp>
        <p:nvSpPr>
          <p:cNvPr id="2941" name="Google Shape;2941;p70"/>
          <p:cNvSpPr txBox="1">
            <a:spLocks noGrp="1"/>
          </p:cNvSpPr>
          <p:nvPr>
            <p:ph type="title"/>
          </p:nvPr>
        </p:nvSpPr>
        <p:spPr>
          <a:xfrm>
            <a:off x="4852434" y="2471640"/>
            <a:ext cx="3855000" cy="687600"/>
          </a:xfrm>
          <a:prstGeom prst="rect">
            <a:avLst/>
          </a:prstGeom>
        </p:spPr>
        <p:txBody>
          <a:bodyPr spcFirstLastPara="1" wrap="square" lIns="91425" tIns="91425" rIns="91425" bIns="91425" anchor="ctr" anchorCtr="0">
            <a:noAutofit/>
          </a:bodyPr>
          <a:lstStyle/>
          <a:p>
            <a:pPr marR="0" lvl="0">
              <a:lnSpc>
                <a:spcPct val="107000"/>
              </a:lnSpc>
              <a:spcBef>
                <a:spcPts val="1200"/>
              </a:spcBef>
              <a:spcAft>
                <a:spcPts val="600"/>
              </a:spcAft>
            </a:pPr>
            <a:r>
              <a:rPr lang="en-US" sz="1800" b="1" kern="0" dirty="0">
                <a:effectLst/>
                <a:latin typeface="Poppins" panose="020B0604020202020204" charset="0"/>
                <a:ea typeface="Microsoft YaHei" panose="020B0503020204020204" pitchFamily="34" charset="-122"/>
                <a:cs typeface="Poppins" panose="020B0604020202020204" charset="0"/>
              </a:rPr>
              <a:t>Target Audience of this project </a:t>
            </a:r>
          </a:p>
        </p:txBody>
      </p:sp>
      <p:sp>
        <p:nvSpPr>
          <p:cNvPr id="2942" name="Google Shape;2942;p70"/>
          <p:cNvSpPr txBox="1">
            <a:spLocks noGrp="1"/>
          </p:cNvSpPr>
          <p:nvPr>
            <p:ph type="title" idx="2"/>
          </p:nvPr>
        </p:nvSpPr>
        <p:spPr>
          <a:xfrm>
            <a:off x="5889216" y="1242550"/>
            <a:ext cx="1638000" cy="133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2944" name="Google Shape;2944;p70"/>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5" name="Google Shape;2945;p70"/>
          <p:cNvGrpSpPr/>
          <p:nvPr/>
        </p:nvGrpSpPr>
        <p:grpSpPr>
          <a:xfrm>
            <a:off x="474066" y="5580"/>
            <a:ext cx="484925" cy="2690505"/>
            <a:chOff x="-237650" y="2312843"/>
            <a:chExt cx="484925" cy="2690505"/>
          </a:xfrm>
        </p:grpSpPr>
        <p:grpSp>
          <p:nvGrpSpPr>
            <p:cNvPr id="2946" name="Google Shape;2946;p70"/>
            <p:cNvGrpSpPr/>
            <p:nvPr/>
          </p:nvGrpSpPr>
          <p:grpSpPr>
            <a:xfrm rot="10800000" flipH="1">
              <a:off x="-237650" y="2312843"/>
              <a:ext cx="484925" cy="1370250"/>
              <a:chOff x="3973200" y="1692800"/>
              <a:chExt cx="484925" cy="1370250"/>
            </a:xfrm>
          </p:grpSpPr>
          <p:sp>
            <p:nvSpPr>
              <p:cNvPr id="2947" name="Google Shape;2947;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70"/>
            <p:cNvGrpSpPr/>
            <p:nvPr/>
          </p:nvGrpSpPr>
          <p:grpSpPr>
            <a:xfrm rot="10800000" flipH="1">
              <a:off x="-237650" y="3633099"/>
              <a:ext cx="484925" cy="1370250"/>
              <a:chOff x="3973200" y="1692800"/>
              <a:chExt cx="484925" cy="1370250"/>
            </a:xfrm>
          </p:grpSpPr>
          <p:sp>
            <p:nvSpPr>
              <p:cNvPr id="2972" name="Google Shape;2972;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 name="Google Shape;3471;p82">
            <a:extLst>
              <a:ext uri="{FF2B5EF4-FFF2-40B4-BE49-F238E27FC236}">
                <a16:creationId xmlns:a16="http://schemas.microsoft.com/office/drawing/2014/main" id="{18F0DA6E-DE48-4855-BBDE-DCED8111776C}"/>
              </a:ext>
            </a:extLst>
          </p:cNvPr>
          <p:cNvGrpSpPr/>
          <p:nvPr/>
        </p:nvGrpSpPr>
        <p:grpSpPr>
          <a:xfrm>
            <a:off x="1080488" y="1093972"/>
            <a:ext cx="3401672" cy="2901729"/>
            <a:chOff x="719700" y="1401291"/>
            <a:chExt cx="3401672" cy="2901729"/>
          </a:xfrm>
          <a:solidFill>
            <a:srgbClr val="632A67"/>
          </a:solidFill>
        </p:grpSpPr>
        <p:sp>
          <p:nvSpPr>
            <p:cNvPr id="58" name="Google Shape;3472;p82">
              <a:extLst>
                <a:ext uri="{FF2B5EF4-FFF2-40B4-BE49-F238E27FC236}">
                  <a16:creationId xmlns:a16="http://schemas.microsoft.com/office/drawing/2014/main" id="{82C631F5-EE1C-445E-8AC2-C59763F97E3F}"/>
                </a:ext>
              </a:extLst>
            </p:cNvPr>
            <p:cNvSpPr/>
            <p:nvPr/>
          </p:nvSpPr>
          <p:spPr>
            <a:xfrm>
              <a:off x="885850" y="1507454"/>
              <a:ext cx="3069300" cy="155100"/>
            </a:xfrm>
            <a:prstGeom prst="rect">
              <a:avLst/>
            </a:pr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3473;p82">
              <a:extLst>
                <a:ext uri="{FF2B5EF4-FFF2-40B4-BE49-F238E27FC236}">
                  <a16:creationId xmlns:a16="http://schemas.microsoft.com/office/drawing/2014/main" id="{3DB73A26-7A77-49D5-8857-1BFA9C165498}"/>
                </a:ext>
              </a:extLst>
            </p:cNvPr>
            <p:cNvGrpSpPr/>
            <p:nvPr/>
          </p:nvGrpSpPr>
          <p:grpSpPr>
            <a:xfrm>
              <a:off x="719700" y="1401291"/>
              <a:ext cx="3401672" cy="2901729"/>
              <a:chOff x="719700" y="1401291"/>
              <a:chExt cx="3401672" cy="2901729"/>
            </a:xfrm>
            <a:grpFill/>
          </p:grpSpPr>
          <p:sp>
            <p:nvSpPr>
              <p:cNvPr id="60" name="Google Shape;3474;p82">
                <a:extLst>
                  <a:ext uri="{FF2B5EF4-FFF2-40B4-BE49-F238E27FC236}">
                    <a16:creationId xmlns:a16="http://schemas.microsoft.com/office/drawing/2014/main" id="{8E4C9668-A0E9-4A15-BA9C-7DA274B96ECE}"/>
                  </a:ext>
                </a:extLst>
              </p:cNvPr>
              <p:cNvSpPr/>
              <p:nvPr/>
            </p:nvSpPr>
            <p:spPr>
              <a:xfrm>
                <a:off x="1733913" y="3764369"/>
                <a:ext cx="1373274" cy="538651"/>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grpFill/>
              <a:ln>
                <a:solidFill>
                  <a:schemeClr val="accent2"/>
                </a:solidFill>
              </a:ln>
            </p:spPr>
          </p:sp>
          <p:grpSp>
            <p:nvGrpSpPr>
              <p:cNvPr id="61" name="Google Shape;3475;p82">
                <a:extLst>
                  <a:ext uri="{FF2B5EF4-FFF2-40B4-BE49-F238E27FC236}">
                    <a16:creationId xmlns:a16="http://schemas.microsoft.com/office/drawing/2014/main" id="{372AE274-8C65-45D8-B76C-D4D4054EAE27}"/>
                  </a:ext>
                </a:extLst>
              </p:cNvPr>
              <p:cNvGrpSpPr/>
              <p:nvPr/>
            </p:nvGrpSpPr>
            <p:grpSpPr>
              <a:xfrm>
                <a:off x="719700" y="1401291"/>
                <a:ext cx="3401672" cy="2384932"/>
                <a:chOff x="2590950" y="1144600"/>
                <a:chExt cx="2255900" cy="1581625"/>
              </a:xfrm>
              <a:grpFill/>
            </p:grpSpPr>
            <p:sp>
              <p:nvSpPr>
                <p:cNvPr id="62" name="Google Shape;3476;p82">
                  <a:extLst>
                    <a:ext uri="{FF2B5EF4-FFF2-40B4-BE49-F238E27FC236}">
                      <a16:creationId xmlns:a16="http://schemas.microsoft.com/office/drawing/2014/main" id="{ECE9D17E-1A62-4109-AE7A-196D9617F4C9}"/>
                    </a:ext>
                  </a:extLst>
                </p:cNvPr>
                <p:cNvSpPr/>
                <p:nvPr/>
              </p:nvSpPr>
              <p:spPr>
                <a:xfrm>
                  <a:off x="2590950" y="1144600"/>
                  <a:ext cx="2255900" cy="1581625"/>
                </a:xfrm>
                <a:custGeom>
                  <a:avLst/>
                  <a:gdLst/>
                  <a:ahLst/>
                  <a:cxnLst/>
                  <a:rect l="l" t="t" r="r" b="b"/>
                  <a:pathLst>
                    <a:path w="90236" h="63265" extrusionOk="0">
                      <a:moveTo>
                        <a:pt x="86539" y="0"/>
                      </a:moveTo>
                      <a:lnTo>
                        <a:pt x="3697" y="0"/>
                      </a:lnTo>
                      <a:cubicBezTo>
                        <a:pt x="1656" y="2"/>
                        <a:pt x="1" y="1656"/>
                        <a:pt x="1" y="3698"/>
                      </a:cubicBezTo>
                      <a:lnTo>
                        <a:pt x="1" y="59569"/>
                      </a:lnTo>
                      <a:cubicBezTo>
                        <a:pt x="1" y="61610"/>
                        <a:pt x="1656" y="63265"/>
                        <a:pt x="3697" y="63265"/>
                      </a:cubicBezTo>
                      <a:lnTo>
                        <a:pt x="86539" y="63265"/>
                      </a:lnTo>
                      <a:cubicBezTo>
                        <a:pt x="88580" y="63265"/>
                        <a:pt x="90235" y="61610"/>
                        <a:pt x="90235" y="59569"/>
                      </a:cubicBezTo>
                      <a:lnTo>
                        <a:pt x="90235" y="3698"/>
                      </a:lnTo>
                      <a:cubicBezTo>
                        <a:pt x="90235" y="1656"/>
                        <a:pt x="88580" y="2"/>
                        <a:pt x="86539" y="0"/>
                      </a:cubicBezTo>
                      <a:close/>
                      <a:moveTo>
                        <a:pt x="85787" y="44586"/>
                      </a:moveTo>
                      <a:cubicBezTo>
                        <a:pt x="85787" y="46211"/>
                        <a:pt x="84393" y="47532"/>
                        <a:pt x="82668" y="47532"/>
                      </a:cubicBezTo>
                      <a:lnTo>
                        <a:pt x="7570" y="47532"/>
                      </a:lnTo>
                      <a:cubicBezTo>
                        <a:pt x="5845" y="47532"/>
                        <a:pt x="4449" y="46211"/>
                        <a:pt x="4449" y="44586"/>
                      </a:cubicBezTo>
                      <a:lnTo>
                        <a:pt x="4449" y="7220"/>
                      </a:lnTo>
                      <a:cubicBezTo>
                        <a:pt x="4449" y="5594"/>
                        <a:pt x="5845" y="4275"/>
                        <a:pt x="7570" y="4275"/>
                      </a:cubicBezTo>
                      <a:lnTo>
                        <a:pt x="82297" y="4275"/>
                      </a:lnTo>
                      <a:cubicBezTo>
                        <a:pt x="84024" y="4275"/>
                        <a:pt x="85787" y="5594"/>
                        <a:pt x="85787" y="722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77;p82">
                  <a:extLst>
                    <a:ext uri="{FF2B5EF4-FFF2-40B4-BE49-F238E27FC236}">
                      <a16:creationId xmlns:a16="http://schemas.microsoft.com/office/drawing/2014/main" id="{93EC1416-FC03-4AA6-A0EB-342F9DA8013E}"/>
                    </a:ext>
                  </a:extLst>
                </p:cNvPr>
                <p:cNvSpPr/>
                <p:nvPr/>
              </p:nvSpPr>
              <p:spPr>
                <a:xfrm>
                  <a:off x="2590950" y="2429400"/>
                  <a:ext cx="2255900" cy="296825"/>
                </a:xfrm>
                <a:custGeom>
                  <a:avLst/>
                  <a:gdLst/>
                  <a:ahLst/>
                  <a:cxnLst/>
                  <a:rect l="l" t="t" r="r" b="b"/>
                  <a:pathLst>
                    <a:path w="90236" h="11873" extrusionOk="0">
                      <a:moveTo>
                        <a:pt x="90235" y="0"/>
                      </a:moveTo>
                      <a:lnTo>
                        <a:pt x="90235" y="8177"/>
                      </a:lnTo>
                      <a:cubicBezTo>
                        <a:pt x="90235" y="10218"/>
                        <a:pt x="88580" y="11873"/>
                        <a:pt x="86539" y="11873"/>
                      </a:cubicBezTo>
                      <a:lnTo>
                        <a:pt x="3697" y="11873"/>
                      </a:lnTo>
                      <a:cubicBezTo>
                        <a:pt x="1656" y="11873"/>
                        <a:pt x="1" y="10218"/>
                        <a:pt x="1" y="8177"/>
                      </a:cubicBezTo>
                      <a:lnTo>
                        <a:pt x="1" y="0"/>
                      </a:lnTo>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78;p82">
                  <a:extLst>
                    <a:ext uri="{FF2B5EF4-FFF2-40B4-BE49-F238E27FC236}">
                      <a16:creationId xmlns:a16="http://schemas.microsoft.com/office/drawing/2014/main" id="{3B39060E-42A0-46FF-8693-A018070823A2}"/>
                    </a:ext>
                  </a:extLst>
                </p:cNvPr>
                <p:cNvSpPr/>
                <p:nvPr/>
              </p:nvSpPr>
              <p:spPr>
                <a:xfrm>
                  <a:off x="3627950" y="2501475"/>
                  <a:ext cx="178850" cy="138625"/>
                </a:xfrm>
                <a:custGeom>
                  <a:avLst/>
                  <a:gdLst/>
                  <a:ahLst/>
                  <a:cxnLst/>
                  <a:rect l="l" t="t" r="r" b="b"/>
                  <a:pathLst>
                    <a:path w="7154" h="5545" extrusionOk="0">
                      <a:moveTo>
                        <a:pt x="3576" y="0"/>
                      </a:moveTo>
                      <a:cubicBezTo>
                        <a:pt x="0" y="0"/>
                        <a:pt x="0" y="5545"/>
                        <a:pt x="3576" y="5545"/>
                      </a:cubicBezTo>
                      <a:cubicBezTo>
                        <a:pt x="7154" y="5545"/>
                        <a:pt x="7154" y="0"/>
                        <a:pt x="3576"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65" name="Google Shape;3479;p82">
            <a:extLst>
              <a:ext uri="{FF2B5EF4-FFF2-40B4-BE49-F238E27FC236}">
                <a16:creationId xmlns:a16="http://schemas.microsoft.com/office/drawing/2014/main" id="{4BB6B56A-73C1-4DC5-A143-51C7E60FBCBD}"/>
              </a:ext>
            </a:extLst>
          </p:cNvPr>
          <p:cNvPicPr preferRelativeResize="0"/>
          <p:nvPr/>
        </p:nvPicPr>
        <p:blipFill>
          <a:blip r:embed="rId3">
            <a:alphaModFix/>
          </a:blip>
          <a:stretch>
            <a:fillRect/>
          </a:stretch>
        </p:blipFill>
        <p:spPr>
          <a:xfrm>
            <a:off x="1245307" y="1355376"/>
            <a:ext cx="3072037" cy="1733853"/>
          </a:xfrm>
          <a:prstGeom prst="rect">
            <a:avLst/>
          </a:prstGeom>
          <a:solidFill>
            <a:schemeClr val="accent2"/>
          </a:solidFill>
          <a:ln>
            <a:solidFill>
              <a:schemeClr val="accent2"/>
            </a:solidFill>
          </a:ln>
        </p:spPr>
      </p:pic>
    </p:spTree>
    <p:extLst>
      <p:ext uri="{BB962C8B-B14F-4D97-AF65-F5344CB8AC3E}">
        <p14:creationId xmlns:p14="http://schemas.microsoft.com/office/powerpoint/2010/main" val="1233364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90"/>
        <p:cNvGrpSpPr/>
        <p:nvPr/>
      </p:nvGrpSpPr>
      <p:grpSpPr>
        <a:xfrm>
          <a:off x="0" y="0"/>
          <a:ext cx="0" cy="0"/>
          <a:chOff x="0" y="0"/>
          <a:chExt cx="0" cy="0"/>
        </a:xfrm>
      </p:grpSpPr>
      <p:sp>
        <p:nvSpPr>
          <p:cNvPr id="6" name="TextBox 5">
            <a:extLst>
              <a:ext uri="{FF2B5EF4-FFF2-40B4-BE49-F238E27FC236}">
                <a16:creationId xmlns:a16="http://schemas.microsoft.com/office/drawing/2014/main" id="{1BBC052D-0680-4A0D-A751-81A9C7BDE568}"/>
              </a:ext>
            </a:extLst>
          </p:cNvPr>
          <p:cNvSpPr txBox="1"/>
          <p:nvPr/>
        </p:nvSpPr>
        <p:spPr>
          <a:xfrm>
            <a:off x="484093" y="340148"/>
            <a:ext cx="7588624" cy="4600170"/>
          </a:xfrm>
          <a:prstGeom prst="rect">
            <a:avLst/>
          </a:prstGeom>
          <a:solidFill>
            <a:srgbClr val="FFCE4B"/>
          </a:solidFill>
          <a:ln>
            <a:solidFill>
              <a:schemeClr val="accent2"/>
            </a:solidFill>
          </a:ln>
        </p:spPr>
        <p:txBody>
          <a:bodyPr wrap="square">
            <a:spAutoFit/>
          </a:bodyPr>
          <a:lstStyle/>
          <a:p>
            <a:pPr marL="0" marR="0" indent="171450" algn="just">
              <a:lnSpc>
                <a:spcPct val="150000"/>
              </a:lnSpc>
              <a:spcBef>
                <a:spcPts val="0"/>
              </a:spcBef>
              <a:spcAft>
                <a:spcPts val="0"/>
              </a:spcAft>
            </a:pPr>
            <a:r>
              <a:rPr lang="en-US" sz="1050" dirty="0">
                <a:effectLst/>
                <a:latin typeface="Poppins" panose="020B0604020202020204" charset="0"/>
                <a:ea typeface="Leelawadee UI" panose="020B0502040204020203" pitchFamily="34" charset="-34"/>
                <a:cs typeface="Poppins" panose="020B0604020202020204" charset="0"/>
              </a:rPr>
              <a:t>This project is useful for any investors who are willing to open a new Coffee Shop in the city of New York. Based on the rankings provided by Trip Advisor in 2021, </a:t>
            </a:r>
            <a:r>
              <a:rPr lang="en-US" sz="1050" dirty="0">
                <a:solidFill>
                  <a:schemeClr val="tx1"/>
                </a:solidFill>
                <a:latin typeface="Poppins" panose="020B0604020202020204" charset="0"/>
                <a:ea typeface="Calibri" panose="020F0502020204030204" pitchFamily="34" charset="0"/>
                <a:cs typeface="Poppins" panose="020B0604020202020204" charset="0"/>
              </a:rPr>
              <a:t>Frisson Espresso</a:t>
            </a:r>
            <a:r>
              <a:rPr lang="en-US" sz="1050" dirty="0">
                <a:solidFill>
                  <a:schemeClr val="tx1"/>
                </a:solidFill>
                <a:effectLst/>
                <a:latin typeface="Poppins" panose="020B0604020202020204" charset="0"/>
                <a:ea typeface="Leelawadee UI" panose="020B0502040204020203" pitchFamily="34" charset="-34"/>
                <a:cs typeface="Poppins" panose="020B0604020202020204" charset="0"/>
              </a:rPr>
              <a:t> </a:t>
            </a:r>
            <a:r>
              <a:rPr lang="en-US" sz="1050" dirty="0">
                <a:effectLst/>
                <a:latin typeface="Poppins" panose="020B0604020202020204" charset="0"/>
                <a:ea typeface="Leelawadee UI" panose="020B0502040204020203" pitchFamily="34" charset="-34"/>
                <a:cs typeface="Poppins" panose="020B0604020202020204" charset="0"/>
              </a:rPr>
              <a:t>from New York ranked as the #1 Coffee Shop in USA. New York neighborhoods already have a number of Coffee Shop chains, specialty Coffee Shop chains and local Coffee Shop places</a:t>
            </a:r>
            <a:endParaRPr lang="en-US" sz="1050" dirty="0">
              <a:effectLst/>
              <a:latin typeface="Poppins" panose="020B0604020202020204" charset="0"/>
              <a:ea typeface="Calibri" panose="020F0502020204030204" pitchFamily="34" charset="0"/>
              <a:cs typeface="Poppins" panose="020B0604020202020204" charset="0"/>
            </a:endParaRPr>
          </a:p>
          <a:p>
            <a:pPr marL="0" marR="0" algn="just">
              <a:lnSpc>
                <a:spcPct val="150000"/>
              </a:lnSpc>
              <a:spcBef>
                <a:spcPts val="0"/>
              </a:spcBef>
              <a:spcAft>
                <a:spcPts val="0"/>
              </a:spcAft>
            </a:pPr>
            <a:r>
              <a:rPr lang="en-US" sz="1050" b="1" dirty="0">
                <a:effectLst/>
                <a:latin typeface="Poppins" panose="020B0604020202020204" charset="0"/>
                <a:ea typeface="Leelawadee UI" panose="020B0502040204020203" pitchFamily="34" charset="-34"/>
                <a:cs typeface="Poppins" panose="020B0604020202020204" charset="0"/>
              </a:rPr>
              <a:t>Data</a:t>
            </a:r>
            <a:endParaRPr lang="en-US" sz="1050" dirty="0">
              <a:effectLst/>
              <a:latin typeface="Poppins" panose="020B0604020202020204" charset="0"/>
              <a:ea typeface="Calibri" panose="020F0502020204030204" pitchFamily="34" charset="0"/>
              <a:cs typeface="Poppins" panose="020B0604020202020204" charset="0"/>
            </a:endParaRPr>
          </a:p>
          <a:p>
            <a:pPr marL="0" marR="0" algn="just">
              <a:lnSpc>
                <a:spcPct val="150000"/>
              </a:lnSpc>
              <a:spcBef>
                <a:spcPts val="1200"/>
              </a:spcBef>
              <a:spcAft>
                <a:spcPts val="0"/>
              </a:spcAft>
            </a:pPr>
            <a:r>
              <a:rPr lang="en-US" sz="1050" dirty="0">
                <a:solidFill>
                  <a:srgbClr val="000000"/>
                </a:solidFill>
                <a:effectLst/>
                <a:latin typeface="Poppins" panose="020B0604020202020204" charset="0"/>
                <a:ea typeface="Times New Roman" panose="02020603050405020304" pitchFamily="18" charset="0"/>
                <a:cs typeface="Poppins" panose="020B0604020202020204" charset="0"/>
              </a:rPr>
              <a:t>Data required to approach the above business case should include New York City neighborhoods' and boroughs' geographical locations (latitude, longitude) and boroughs' population density.</a:t>
            </a:r>
            <a:endParaRPr lang="en-US" sz="1100" dirty="0">
              <a:effectLst/>
              <a:latin typeface="Poppins" panose="020B0604020202020204" charset="0"/>
              <a:ea typeface="Times New Roman" panose="02020603050405020304" pitchFamily="18" charset="0"/>
              <a:cs typeface="Poppins" panose="020B0604020202020204" charset="0"/>
            </a:endParaRPr>
          </a:p>
          <a:p>
            <a:pPr marL="0" marR="0" algn="just">
              <a:lnSpc>
                <a:spcPct val="150000"/>
              </a:lnSpc>
              <a:spcBef>
                <a:spcPts val="1200"/>
              </a:spcBef>
              <a:spcAft>
                <a:spcPts val="0"/>
              </a:spcAft>
            </a:pPr>
            <a:r>
              <a:rPr lang="en-US" sz="1050" dirty="0">
                <a:solidFill>
                  <a:srgbClr val="000000"/>
                </a:solidFill>
                <a:effectLst/>
                <a:latin typeface="Poppins" panose="020B0604020202020204" charset="0"/>
                <a:ea typeface="Times New Roman" panose="02020603050405020304" pitchFamily="18" charset="0"/>
                <a:cs typeface="Poppins" panose="020B0604020202020204" charset="0"/>
              </a:rPr>
              <a:t>New York City data containing the neighborhoods and boroughs latitudes and longitudes can be obtained </a:t>
            </a:r>
            <a:r>
              <a:rPr lang="en-US" sz="1050" dirty="0">
                <a:solidFill>
                  <a:schemeClr val="tx1"/>
                </a:solidFill>
                <a:effectLst/>
                <a:latin typeface="Poppins" panose="020B0604020202020204" charset="0"/>
                <a:ea typeface="Times New Roman" panose="02020603050405020304" pitchFamily="18" charset="0"/>
                <a:cs typeface="Poppins" panose="020B0604020202020204" charset="0"/>
              </a:rPr>
              <a:t>from</a:t>
            </a:r>
            <a:r>
              <a:rPr lang="en-US" sz="1050" u="sng" dirty="0">
                <a:solidFill>
                  <a:schemeClr val="tx1"/>
                </a:solidFill>
                <a:effectLst/>
                <a:latin typeface="Poppins" panose="020B0604020202020204" charset="0"/>
                <a:ea typeface="Microsoft YaHei" panose="020B0503020204020204" pitchFamily="34" charset="-122"/>
                <a:cs typeface="Poppins" panose="020B0604020202020204" charset="0"/>
                <a:hlinkClick r:id="rId3">
                  <a:extLst>
                    <a:ext uri="{A12FA001-AC4F-418D-AE19-62706E023703}">
                      <ahyp:hlinkClr xmlns:ahyp="http://schemas.microsoft.com/office/drawing/2018/hyperlinkcolor" val="tx"/>
                    </a:ext>
                  </a:extLst>
                </a:hlinkClick>
              </a:rPr>
              <a:t>https://cf-courses-data.s3.us.cloud-object-storage.appdomain.cloud/IBMDeveloperSkillsNetwork-DS0701EN-SkillsNetwork/labs/newyork_data.json</a:t>
            </a:r>
            <a:r>
              <a:rPr lang="en-US" sz="1050" dirty="0">
                <a:solidFill>
                  <a:schemeClr val="tx1"/>
                </a:solidFill>
                <a:effectLst/>
                <a:latin typeface="Poppins" panose="020B0604020202020204" charset="0"/>
                <a:ea typeface="Times New Roman" panose="02020603050405020304" pitchFamily="18" charset="0"/>
                <a:cs typeface="Poppins" panose="020B0604020202020204" charset="0"/>
              </a:rPr>
              <a:t>. </a:t>
            </a:r>
            <a:r>
              <a:rPr lang="en-US" sz="1050" dirty="0">
                <a:solidFill>
                  <a:srgbClr val="000000"/>
                </a:solidFill>
                <a:effectLst/>
                <a:latin typeface="Poppins" panose="020B0604020202020204" charset="0"/>
                <a:ea typeface="Times New Roman" panose="02020603050405020304" pitchFamily="18" charset="0"/>
                <a:cs typeface="Poppins" panose="020B0604020202020204" charset="0"/>
              </a:rPr>
              <a:t>While </a:t>
            </a:r>
            <a:r>
              <a:rPr lang="en-US" sz="1050" dirty="0" err="1">
                <a:solidFill>
                  <a:srgbClr val="000000"/>
                </a:solidFill>
                <a:effectLst/>
                <a:latin typeface="Poppins" panose="020B0604020202020204" charset="0"/>
                <a:ea typeface="Times New Roman" panose="02020603050405020304" pitchFamily="18" charset="0"/>
                <a:cs typeface="Poppins" panose="020B0604020202020204" charset="0"/>
              </a:rPr>
              <a:t>FourSquare</a:t>
            </a:r>
            <a:r>
              <a:rPr lang="en-US" sz="1050" dirty="0">
                <a:solidFill>
                  <a:srgbClr val="000000"/>
                </a:solidFill>
                <a:effectLst/>
                <a:latin typeface="Poppins" panose="020B0604020202020204" charset="0"/>
                <a:ea typeface="Times New Roman" panose="02020603050405020304" pitchFamily="18" charset="0"/>
                <a:cs typeface="Poppins" panose="020B0604020202020204" charset="0"/>
              </a:rPr>
              <a:t> API will be used to obtain data on existing coffee shops.</a:t>
            </a:r>
            <a:endParaRPr lang="en-US" sz="1100" dirty="0">
              <a:effectLst/>
              <a:latin typeface="Poppins" panose="020B0604020202020204" charset="0"/>
              <a:ea typeface="Times New Roman" panose="02020603050405020304" pitchFamily="18" charset="0"/>
              <a:cs typeface="Poppins" panose="020B0604020202020204" charset="0"/>
            </a:endParaRPr>
          </a:p>
          <a:p>
            <a:pPr marL="0" marR="0" algn="just">
              <a:lnSpc>
                <a:spcPct val="150000"/>
              </a:lnSpc>
              <a:spcBef>
                <a:spcPts val="0"/>
              </a:spcBef>
              <a:spcAft>
                <a:spcPts val="800"/>
              </a:spcAft>
            </a:pPr>
            <a:r>
              <a:rPr lang="en-US" sz="1050" dirty="0">
                <a:effectLst/>
                <a:latin typeface="Poppins" panose="020B0604020202020204" charset="0"/>
                <a:ea typeface="Leelawadee UI" panose="020B0502040204020203" pitchFamily="34" charset="-34"/>
                <a:cs typeface="Poppins" panose="020B0604020202020204" charset="0"/>
              </a:rPr>
              <a:t>To solve the problem, we will need the following data:</a:t>
            </a:r>
            <a:endParaRPr lang="en-US" sz="1050" dirty="0">
              <a:effectLst/>
              <a:latin typeface="Poppins" panose="020B0604020202020204" charset="0"/>
              <a:ea typeface="Calibri" panose="020F0502020204030204" pitchFamily="34" charset="0"/>
              <a:cs typeface="Poppins" panose="020B0604020202020204" charset="0"/>
            </a:endParaRPr>
          </a:p>
          <a:p>
            <a:pPr marL="342900" marR="0" lvl="0" indent="-342900" algn="just">
              <a:lnSpc>
                <a:spcPct val="150000"/>
              </a:lnSpc>
              <a:spcBef>
                <a:spcPts val="0"/>
              </a:spcBef>
              <a:spcAft>
                <a:spcPts val="0"/>
              </a:spcAft>
              <a:buFont typeface="Symbol" panose="05050102010706020507" pitchFamily="18" charset="2"/>
              <a:buChar char=""/>
            </a:pPr>
            <a:r>
              <a:rPr lang="en-US" sz="1050" dirty="0">
                <a:effectLst/>
                <a:latin typeface="Poppins" panose="020B0604020202020204" charset="0"/>
                <a:ea typeface="Leelawadee UI" panose="020B0502040204020203" pitchFamily="34" charset="-34"/>
                <a:cs typeface="Poppins" panose="020B0604020202020204" charset="0"/>
              </a:rPr>
              <a:t>List of neighborhoods in New York. This defines the scope of this project </a:t>
            </a:r>
            <a:endParaRPr lang="en-US" sz="1050" dirty="0">
              <a:effectLst/>
              <a:latin typeface="Poppins" panose="020B0604020202020204" charset="0"/>
              <a:ea typeface="Calibri" panose="020F0502020204030204" pitchFamily="34" charset="0"/>
              <a:cs typeface="Poppins" panose="020B0604020202020204" charset="0"/>
            </a:endParaRPr>
          </a:p>
          <a:p>
            <a:pPr marL="342900" marR="0" lvl="0" indent="-342900" algn="just">
              <a:lnSpc>
                <a:spcPct val="150000"/>
              </a:lnSpc>
              <a:spcBef>
                <a:spcPts val="0"/>
              </a:spcBef>
              <a:spcAft>
                <a:spcPts val="0"/>
              </a:spcAft>
              <a:buFont typeface="Symbol" panose="05050102010706020507" pitchFamily="18" charset="2"/>
              <a:buChar char=""/>
            </a:pPr>
            <a:r>
              <a:rPr lang="en-US" sz="1050" dirty="0">
                <a:effectLst/>
                <a:latin typeface="Poppins" panose="020B0604020202020204" charset="0"/>
                <a:ea typeface="Leelawadee UI" panose="020B0502040204020203" pitchFamily="34" charset="-34"/>
                <a:cs typeface="Poppins" panose="020B0604020202020204" charset="0"/>
              </a:rPr>
              <a:t>Latitude and longitude coordinates of those neighborhoods. This is required in order to plot the map and also to get the venue data.</a:t>
            </a:r>
            <a:endParaRPr lang="en-US" sz="1050" dirty="0">
              <a:effectLst/>
              <a:latin typeface="Poppins" panose="020B0604020202020204" charset="0"/>
              <a:ea typeface="Calibri" panose="020F0502020204030204" pitchFamily="34" charset="0"/>
              <a:cs typeface="Poppins" panose="020B0604020202020204" charset="0"/>
            </a:endParaRPr>
          </a:p>
          <a:p>
            <a:pPr marL="342900" marR="0" lvl="0" indent="-342900" algn="just">
              <a:lnSpc>
                <a:spcPct val="150000"/>
              </a:lnSpc>
              <a:spcBef>
                <a:spcPts val="0"/>
              </a:spcBef>
              <a:spcAft>
                <a:spcPts val="800"/>
              </a:spcAft>
              <a:buFont typeface="Symbol" panose="05050102010706020507" pitchFamily="18" charset="2"/>
              <a:buChar char=""/>
            </a:pPr>
            <a:r>
              <a:rPr lang="en-US" sz="1050" dirty="0">
                <a:effectLst/>
                <a:latin typeface="Poppins" panose="020B0604020202020204" charset="0"/>
                <a:ea typeface="Leelawadee UI" panose="020B0502040204020203" pitchFamily="34" charset="-34"/>
                <a:cs typeface="Poppins" panose="020B0604020202020204" charset="0"/>
              </a:rPr>
              <a:t>Venue data, particularly data related to Coffee Shop places which is required to perform clustering on the neighborhoods.</a:t>
            </a:r>
            <a:endParaRPr lang="en-US" sz="1050" dirty="0">
              <a:effectLst/>
              <a:latin typeface="Poppins" panose="020B0604020202020204" charset="0"/>
              <a:ea typeface="Calibri" panose="020F0502020204030204" pitchFamily="34" charset="0"/>
              <a:cs typeface="Poppins" panose="020B06040202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46"/>
        <p:cNvGrpSpPr/>
        <p:nvPr/>
      </p:nvGrpSpPr>
      <p:grpSpPr>
        <a:xfrm>
          <a:off x="0" y="0"/>
          <a:ext cx="0" cy="0"/>
          <a:chOff x="0" y="0"/>
          <a:chExt cx="0" cy="0"/>
        </a:xfrm>
      </p:grpSpPr>
      <p:sp>
        <p:nvSpPr>
          <p:cNvPr id="2547" name="Google Shape;2547;p57"/>
          <p:cNvSpPr txBox="1">
            <a:spLocks noGrp="1"/>
          </p:cNvSpPr>
          <p:nvPr>
            <p:ph type="title"/>
          </p:nvPr>
        </p:nvSpPr>
        <p:spPr>
          <a:xfrm>
            <a:off x="291252" y="2687642"/>
            <a:ext cx="3281100" cy="687600"/>
          </a:xfrm>
          <a:prstGeom prst="rect">
            <a:avLst/>
          </a:prstGeom>
        </p:spPr>
        <p:txBody>
          <a:bodyPr spcFirstLastPara="1" wrap="square" lIns="91425" tIns="91425" rIns="91425" bIns="91425" anchor="ctr" anchorCtr="0">
            <a:noAutofit/>
          </a:bodyPr>
          <a:lstStyle/>
          <a:p>
            <a:r>
              <a:rPr lang="en-US" sz="1800" b="1" kern="0" dirty="0">
                <a:effectLst/>
                <a:latin typeface="Poppins" panose="020B0604020202020204" charset="0"/>
                <a:ea typeface="Microsoft YaHei" panose="020B0503020204020204" pitchFamily="34" charset="-122"/>
                <a:cs typeface="Poppins" panose="020B0604020202020204" charset="0"/>
              </a:rPr>
              <a:t>Sources of data and methods to extract them</a:t>
            </a:r>
            <a:br>
              <a:rPr lang="en-US" sz="1800" b="1" kern="0" dirty="0">
                <a:effectLst/>
                <a:latin typeface="Poppins" panose="020B0604020202020204" charset="0"/>
                <a:ea typeface="Microsoft YaHei" panose="020B0503020204020204" pitchFamily="34" charset="-122"/>
                <a:cs typeface="Poppins" panose="020B0604020202020204" charset="0"/>
              </a:rPr>
            </a:br>
            <a:endParaRPr sz="3600" dirty="0">
              <a:latin typeface="Poppins" panose="020B0604020202020204" charset="0"/>
              <a:cs typeface="Poppins" panose="020B0604020202020204" charset="0"/>
            </a:endParaRPr>
          </a:p>
        </p:txBody>
      </p:sp>
      <p:sp>
        <p:nvSpPr>
          <p:cNvPr id="2548" name="Google Shape;2548;p57"/>
          <p:cNvSpPr txBox="1">
            <a:spLocks noGrp="1"/>
          </p:cNvSpPr>
          <p:nvPr>
            <p:ph type="title" idx="2"/>
          </p:nvPr>
        </p:nvSpPr>
        <p:spPr>
          <a:xfrm>
            <a:off x="712694" y="1053825"/>
            <a:ext cx="2082931" cy="13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551" name="Google Shape;2551;p57"/>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8EF6AA1E-E926-43F5-A2F5-57FC2AEF285B}"/>
              </a:ext>
            </a:extLst>
          </p:cNvPr>
          <p:cNvPicPr>
            <a:picLocks noChangeAspect="1"/>
          </p:cNvPicPr>
          <p:nvPr/>
        </p:nvPicPr>
        <p:blipFill>
          <a:blip r:embed="rId3"/>
          <a:stretch>
            <a:fillRect/>
          </a:stretch>
        </p:blipFill>
        <p:spPr>
          <a:xfrm>
            <a:off x="4159644" y="930200"/>
            <a:ext cx="4377465" cy="3283099"/>
          </a:xfrm>
          <a:prstGeom prst="rect">
            <a:avLst/>
          </a:prstGeom>
        </p:spPr>
      </p:pic>
    </p:spTree>
    <p:extLst>
      <p:ext uri="{BB962C8B-B14F-4D97-AF65-F5344CB8AC3E}">
        <p14:creationId xmlns:p14="http://schemas.microsoft.com/office/powerpoint/2010/main" val="3905508488"/>
      </p:ext>
    </p:extLst>
  </p:cSld>
  <p:clrMapOvr>
    <a:masterClrMapping/>
  </p:clrMapOvr>
</p:sld>
</file>

<file path=ppt/theme/theme1.xml><?xml version="1.0" encoding="utf-8"?>
<a:theme xmlns:a="http://schemas.openxmlformats.org/drawingml/2006/main" name="Modern Nonate Presentation by Slidesgo">
  <a:themeElements>
    <a:clrScheme name="Simple Light">
      <a:dk1>
        <a:srgbClr val="000000"/>
      </a:dk1>
      <a:lt1>
        <a:srgbClr val="FFFFFF"/>
      </a:lt1>
      <a:dk2>
        <a:srgbClr val="187894"/>
      </a:dk2>
      <a:lt2>
        <a:srgbClr val="632A67"/>
      </a:lt2>
      <a:accent1>
        <a:srgbClr val="F7786B"/>
      </a:accent1>
      <a:accent2>
        <a:srgbClr val="FFCE4B"/>
      </a:accent2>
      <a:accent3>
        <a:srgbClr val="212121"/>
      </a:accent3>
      <a:accent4>
        <a:srgbClr val="FFFFFF"/>
      </a:accent4>
      <a:accent5>
        <a:srgbClr val="187894"/>
      </a:accent5>
      <a:accent6>
        <a:srgbClr val="632A67"/>
      </a:accent6>
      <a:hlink>
        <a:srgbClr val="F7786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2210</Words>
  <Application>Microsoft Office PowerPoint</Application>
  <PresentationFormat>On-screen Show (16:9)</PresentationFormat>
  <Paragraphs>81</Paragraphs>
  <Slides>23</Slides>
  <Notes>23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23</vt:i4>
      </vt:variant>
    </vt:vector>
  </HeadingPairs>
  <TitlesOfParts>
    <vt:vector size="36" baseType="lpstr">
      <vt:lpstr>Symbol</vt:lpstr>
      <vt:lpstr>Poppins Black</vt:lpstr>
      <vt:lpstr>Calibri</vt:lpstr>
      <vt:lpstr>Montserrat ExtraBold</vt:lpstr>
      <vt:lpstr>Arial</vt:lpstr>
      <vt:lpstr>Roboto</vt:lpstr>
      <vt:lpstr>Liberation Sans</vt:lpstr>
      <vt:lpstr>Lato</vt:lpstr>
      <vt:lpstr>Fira Sans Extra Condensed Medium</vt:lpstr>
      <vt:lpstr>Montserrat</vt:lpstr>
      <vt:lpstr>Rubik</vt:lpstr>
      <vt:lpstr>Poppins</vt:lpstr>
      <vt:lpstr>Modern Nonate Presentation by Slidesgo</vt:lpstr>
      <vt:lpstr>IBM Applied Data Science Capstone – Coursera</vt:lpstr>
      <vt:lpstr>Table of Contents</vt:lpstr>
      <vt:lpstr>Introduction</vt:lpstr>
      <vt:lpstr>PowerPoint Presentation</vt:lpstr>
      <vt:lpstr>Business Problem</vt:lpstr>
      <vt:lpstr>PowerPoint Presentation</vt:lpstr>
      <vt:lpstr>Target Audience of this project </vt:lpstr>
      <vt:lpstr>PowerPoint Presentation</vt:lpstr>
      <vt:lpstr>Sources of data and methods to extract them </vt:lpstr>
      <vt:lpstr>PowerPoint Presentation</vt:lpstr>
      <vt:lpstr>Methodology </vt:lpstr>
      <vt:lpstr>PowerPoint Presentation</vt:lpstr>
      <vt:lpstr>Results </vt:lpstr>
      <vt:lpstr>PowerPoint Presentation</vt:lpstr>
      <vt:lpstr>Discussion   </vt:lpstr>
      <vt:lpstr>PowerPoint Presentation</vt:lpstr>
      <vt:lpstr>Future Research </vt:lpstr>
      <vt:lpstr>PowerPoint Presentation</vt:lpstr>
      <vt:lpstr>Conclusion  </vt:lpstr>
      <vt:lpstr>PowerPoint Presentation</vt:lpstr>
      <vt:lpstr>PowerPoint Presentation</vt:lpstr>
      <vt:lpstr>PowerPoint Presentation</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Applied Data Science Capstone – Coursera</dc:title>
  <dc:creator>mahshid gh</dc:creator>
  <cp:lastModifiedBy>mahshid gh</cp:lastModifiedBy>
  <cp:revision>1</cp:revision>
  <dcterms:modified xsi:type="dcterms:W3CDTF">2021-08-19T19:51:44Z</dcterms:modified>
</cp:coreProperties>
</file>